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7" r:id="rId2"/>
    <p:sldId id="264" r:id="rId3"/>
    <p:sldId id="288" r:id="rId4"/>
    <p:sldId id="265" r:id="rId5"/>
    <p:sldId id="289" r:id="rId6"/>
    <p:sldId id="290" r:id="rId7"/>
    <p:sldId id="291" r:id="rId8"/>
    <p:sldId id="292" r:id="rId9"/>
    <p:sldId id="261" r:id="rId10"/>
    <p:sldId id="293" r:id="rId11"/>
    <p:sldId id="294" r:id="rId12"/>
    <p:sldId id="263" r:id="rId13"/>
    <p:sldId id="295" r:id="rId14"/>
    <p:sldId id="262" r:id="rId15"/>
    <p:sldId id="260" r:id="rId16"/>
    <p:sldId id="282" r:id="rId17"/>
    <p:sldId id="268" r:id="rId18"/>
    <p:sldId id="269" r:id="rId19"/>
    <p:sldId id="266" r:id="rId20"/>
    <p:sldId id="279" r:id="rId21"/>
    <p:sldId id="29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BDA4AC-3A17-4250-8AE2-F67A1D1FD43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653327-2EE0-4F55-8C09-CD3E708EDA37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sz="24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група</a:t>
          </a:r>
          <a:endParaRPr lang="ru-RU" sz="24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EDDDE0-ECBE-4EE7-8610-698608A16837}" type="parTrans" cxnId="{A4C7CC26-5682-4CDA-8C2D-2D96D49FC1D4}">
      <dgm:prSet/>
      <dgm:spPr/>
      <dgm:t>
        <a:bodyPr/>
        <a:lstStyle/>
        <a:p>
          <a:endParaRPr lang="ru-RU" sz="1600"/>
        </a:p>
      </dgm:t>
    </dgm:pt>
    <dgm:pt modelId="{6CBEFDA0-6A0C-4707-B7C9-EE193CC7A53C}" type="sibTrans" cxnId="{A4C7CC26-5682-4CDA-8C2D-2D96D49FC1D4}">
      <dgm:prSet/>
      <dgm:spPr/>
      <dgm:t>
        <a:bodyPr/>
        <a:lstStyle/>
        <a:p>
          <a:endParaRPr lang="ru-RU" sz="1600"/>
        </a:p>
      </dgm:t>
    </dgm:pt>
    <dgm:pt modelId="{6B14E81F-1B00-4F21-A9F9-2969DA9D4DC0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Тільки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підприємці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514D15-9B09-4703-84E3-2D606BD05B39}" type="parTrans" cxnId="{7A5F9858-3931-47A5-868A-B21BE6A5850B}">
      <dgm:prSet/>
      <dgm:spPr/>
      <dgm:t>
        <a:bodyPr/>
        <a:lstStyle/>
        <a:p>
          <a:endParaRPr lang="ru-RU" sz="1600"/>
        </a:p>
      </dgm:t>
    </dgm:pt>
    <dgm:pt modelId="{C0C27802-CF98-40E7-A98C-230D3AF038CF}" type="sibTrans" cxnId="{7A5F9858-3931-47A5-868A-B21BE6A5850B}">
      <dgm:prSet/>
      <dgm:spPr/>
      <dgm:t>
        <a:bodyPr/>
        <a:lstStyle/>
        <a:p>
          <a:endParaRPr lang="ru-RU" sz="1600"/>
        </a:p>
      </dgm:t>
    </dgm:pt>
    <dgm:pt modelId="{7281F399-0B47-4994-A75D-70AC65396A0D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дохід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до 1000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тыс.грн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.;</a:t>
          </a:r>
        </a:p>
      </dgm:t>
    </dgm:pt>
    <dgm:pt modelId="{35F65E89-E487-449F-B2C5-DBEA6592579A}" type="parTrans" cxnId="{FE9A6FC5-8BF6-4521-8E7A-CA9268C5FC11}">
      <dgm:prSet/>
      <dgm:spPr/>
      <dgm:t>
        <a:bodyPr/>
        <a:lstStyle/>
        <a:p>
          <a:endParaRPr lang="ru-RU" sz="1600"/>
        </a:p>
      </dgm:t>
    </dgm:pt>
    <dgm:pt modelId="{A50ED2F4-25B3-49E7-AB57-F44217BB89AE}" type="sibTrans" cxnId="{FE9A6FC5-8BF6-4521-8E7A-CA9268C5FC11}">
      <dgm:prSet/>
      <dgm:spPr/>
      <dgm:t>
        <a:bodyPr/>
        <a:lstStyle/>
        <a:p>
          <a:endParaRPr lang="ru-RU" sz="1600"/>
        </a:p>
      </dgm:t>
    </dgm:pt>
    <dgm:pt modelId="{8AF182C6-61AD-4443-87B7-A205F3ED9429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4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група</a:t>
          </a:r>
          <a:endParaRPr lang="ru-RU" sz="24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7B102-60E0-43A3-AF9D-2B4DCBBF56F2}" type="parTrans" cxnId="{B86AA051-1D74-426D-8AC0-5A0E996CC513}">
      <dgm:prSet/>
      <dgm:spPr/>
      <dgm:t>
        <a:bodyPr/>
        <a:lstStyle/>
        <a:p>
          <a:endParaRPr lang="ru-RU" sz="1600"/>
        </a:p>
      </dgm:t>
    </dgm:pt>
    <dgm:pt modelId="{34D7DFE8-B726-41A1-80D1-BA275299A468}" type="sibTrans" cxnId="{B86AA051-1D74-426D-8AC0-5A0E996CC513}">
      <dgm:prSet/>
      <dgm:spPr/>
      <dgm:t>
        <a:bodyPr/>
        <a:lstStyle/>
        <a:p>
          <a:endParaRPr lang="ru-RU" sz="1600"/>
        </a:p>
      </dgm:t>
    </dgm:pt>
    <dgm:pt modelId="{A0F4454F-719B-400F-8477-6CE11E5665D5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Тільки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підприємці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5C74DE-F5A3-4EBF-8BCD-8F4FC77251BE}" type="parTrans" cxnId="{1AEB20C1-6A1A-4944-8082-31E8F2BF93ED}">
      <dgm:prSet/>
      <dgm:spPr/>
      <dgm:t>
        <a:bodyPr/>
        <a:lstStyle/>
        <a:p>
          <a:endParaRPr lang="ru-RU" sz="1600"/>
        </a:p>
      </dgm:t>
    </dgm:pt>
    <dgm:pt modelId="{B63ED60F-E900-4B68-A9E8-BF06856F0444}" type="sibTrans" cxnId="{1AEB20C1-6A1A-4944-8082-31E8F2BF93ED}">
      <dgm:prSet/>
      <dgm:spPr/>
      <dgm:t>
        <a:bodyPr/>
        <a:lstStyle/>
        <a:p>
          <a:endParaRPr lang="ru-RU" sz="1600"/>
        </a:p>
      </dgm:t>
    </dgm:pt>
    <dgm:pt modelId="{B06FD85D-7F46-42FE-B6B1-F5F1FB74BAC6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Кількість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робітників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до 10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чол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.;</a:t>
          </a:r>
        </a:p>
      </dgm:t>
    </dgm:pt>
    <dgm:pt modelId="{9216A7CD-EA5C-4950-A75C-C669AA9F6009}" type="parTrans" cxnId="{71D7D88C-9B16-4E38-935D-1666EB530234}">
      <dgm:prSet/>
      <dgm:spPr/>
      <dgm:t>
        <a:bodyPr/>
        <a:lstStyle/>
        <a:p>
          <a:endParaRPr lang="ru-RU" sz="1600"/>
        </a:p>
      </dgm:t>
    </dgm:pt>
    <dgm:pt modelId="{4515E32C-B393-46B4-93A7-00F01D49BBB9}" type="sibTrans" cxnId="{71D7D88C-9B16-4E38-935D-1666EB530234}">
      <dgm:prSet/>
      <dgm:spPr/>
      <dgm:t>
        <a:bodyPr/>
        <a:lstStyle/>
        <a:p>
          <a:endParaRPr lang="ru-RU" sz="1600"/>
        </a:p>
      </dgm:t>
    </dgm:pt>
    <dgm:pt modelId="{B3CE2531-B162-4798-B772-20B0FDDADA38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единий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податок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- 10%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прожиткового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мінімуму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gm:t>
    </dgm:pt>
    <dgm:pt modelId="{B8DCAE07-E8DC-4D69-A3EE-87078680C95C}" type="parTrans" cxnId="{33B2BF53-7F3F-4CCA-B57B-6CB29FE7F980}">
      <dgm:prSet/>
      <dgm:spPr/>
      <dgm:t>
        <a:bodyPr/>
        <a:lstStyle/>
        <a:p>
          <a:endParaRPr lang="ru-RU" sz="1600"/>
        </a:p>
      </dgm:t>
    </dgm:pt>
    <dgm:pt modelId="{8E257F50-EEDF-459F-B0C1-1FDB59C20EF5}" type="sibTrans" cxnId="{33B2BF53-7F3F-4CCA-B57B-6CB29FE7F980}">
      <dgm:prSet/>
      <dgm:spPr/>
      <dgm:t>
        <a:bodyPr/>
        <a:lstStyle/>
        <a:p>
          <a:endParaRPr lang="ru-RU" sz="1600"/>
        </a:p>
      </dgm:t>
    </dgm:pt>
    <dgm:pt modelId="{FEFBF7C5-A22D-4501-AE19-91E99677F610}">
      <dgm:prSet phldrT="[Текст]" custT="1"/>
      <dgm:spPr>
        <a:noFill/>
        <a:ln w="15875"/>
      </dgm:spPr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Без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найманих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працівників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DBFE287E-0221-4D0B-8E5F-B3DA685037DB}" type="parTrans" cxnId="{7234B8CC-6937-44AE-A431-ECCC4F01AF3D}">
      <dgm:prSet/>
      <dgm:spPr/>
      <dgm:t>
        <a:bodyPr/>
        <a:lstStyle/>
        <a:p>
          <a:endParaRPr lang="ru-RU" sz="1600"/>
        </a:p>
      </dgm:t>
    </dgm:pt>
    <dgm:pt modelId="{9A22DFA9-B253-4080-97DF-FDEEC642B1D9}" type="sibTrans" cxnId="{7234B8CC-6937-44AE-A431-ECCC4F01AF3D}">
      <dgm:prSet/>
      <dgm:spPr/>
      <dgm:t>
        <a:bodyPr/>
        <a:lstStyle/>
        <a:p>
          <a:endParaRPr lang="ru-RU" sz="1600"/>
        </a:p>
      </dgm:t>
    </dgm:pt>
    <dgm:pt modelId="{5B99C0DF-44BB-43E5-BDCD-1AAB55ABFB10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дохід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до 5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млн.грн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4695AAD5-CF99-40D4-BFC0-DE1BD3100E76}" type="parTrans" cxnId="{191E105E-5D84-4764-BB83-3F131102C499}">
      <dgm:prSet/>
      <dgm:spPr/>
      <dgm:t>
        <a:bodyPr/>
        <a:lstStyle/>
        <a:p>
          <a:endParaRPr lang="ru-RU" sz="1600"/>
        </a:p>
      </dgm:t>
    </dgm:pt>
    <dgm:pt modelId="{1E3DE35C-D567-41BB-A5B9-3B442740B70F}" type="sibTrans" cxnId="{191E105E-5D84-4764-BB83-3F131102C499}">
      <dgm:prSet/>
      <dgm:spPr/>
      <dgm:t>
        <a:bodyPr/>
        <a:lstStyle/>
        <a:p>
          <a:endParaRPr lang="ru-RU" sz="1600"/>
        </a:p>
      </dgm:t>
    </dgm:pt>
    <dgm:pt modelId="{0B6F06B4-FCE1-466F-9BDF-2FD8DCB88DF6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єдиний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податок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-20%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min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зарабітних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плат  </a:t>
          </a:r>
        </a:p>
      </dgm:t>
    </dgm:pt>
    <dgm:pt modelId="{1D2E2CD4-3848-4ED2-B24A-83DD08DEEB3D}" type="parTrans" cxnId="{D7B11451-EFFF-4D95-8A5F-1EDC8BDCA1DE}">
      <dgm:prSet/>
      <dgm:spPr/>
      <dgm:t>
        <a:bodyPr/>
        <a:lstStyle/>
        <a:p>
          <a:endParaRPr lang="ru-RU" sz="1600"/>
        </a:p>
      </dgm:t>
    </dgm:pt>
    <dgm:pt modelId="{441F75EC-04B0-4D73-A2DA-CA327CED14B4}" type="sibTrans" cxnId="{D7B11451-EFFF-4D95-8A5F-1EDC8BDCA1DE}">
      <dgm:prSet/>
      <dgm:spPr/>
      <dgm:t>
        <a:bodyPr/>
        <a:lstStyle/>
        <a:p>
          <a:endParaRPr lang="ru-RU" sz="1600"/>
        </a:p>
      </dgm:t>
    </dgm:pt>
    <dgm:pt modelId="{D3CAD4A9-BA41-4383-ACB2-23E25918E49B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Роздрібна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торгівля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з 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торгівельних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місць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на ринках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побутові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населенню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A18192-A47B-491F-A554-5C83CF60F157}" type="parTrans" cxnId="{97C4B3CD-11C9-41EA-9AEA-23999F24E65D}">
      <dgm:prSet/>
      <dgm:spPr/>
      <dgm:t>
        <a:bodyPr/>
        <a:lstStyle/>
        <a:p>
          <a:endParaRPr lang="ru-RU"/>
        </a:p>
      </dgm:t>
    </dgm:pt>
    <dgm:pt modelId="{7911D9F8-19E4-4834-A28A-4068C45A623D}" type="sibTrans" cxnId="{97C4B3CD-11C9-41EA-9AEA-23999F24E65D}">
      <dgm:prSet/>
      <dgm:spPr/>
      <dgm:t>
        <a:bodyPr/>
        <a:lstStyle/>
        <a:p>
          <a:endParaRPr lang="ru-RU"/>
        </a:p>
      </dgm:t>
    </dgm:pt>
    <dgm:pt modelId="{AD5E564A-47A4-4F77-97E7-2E372665B61F}">
      <dgm:prSet phldrT="[Текст]" custT="1"/>
      <dgm:spPr>
        <a:noFill/>
        <a:ln w="15875"/>
      </dgm:spPr>
      <dgm:t>
        <a:bodyPr/>
        <a:lstStyle/>
        <a:p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в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т.ч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побутові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платникам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єдиного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податку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/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населенню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виробництво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/продаж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товарів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ресторанний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бізнес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EA4EFE-B5FC-40BA-ABE7-274CB4DDD15E}" type="parTrans" cxnId="{A27B8FAB-1F37-4F25-8E06-2B4D185A1233}">
      <dgm:prSet/>
      <dgm:spPr/>
      <dgm:t>
        <a:bodyPr/>
        <a:lstStyle/>
        <a:p>
          <a:endParaRPr lang="ru-RU"/>
        </a:p>
      </dgm:t>
    </dgm:pt>
    <dgm:pt modelId="{BED5709B-5ED4-4360-9138-224FE0994926}" type="sibTrans" cxnId="{A27B8FAB-1F37-4F25-8E06-2B4D185A1233}">
      <dgm:prSet/>
      <dgm:spPr/>
      <dgm:t>
        <a:bodyPr/>
        <a:lstStyle/>
        <a:p>
          <a:endParaRPr lang="ru-RU"/>
        </a:p>
      </dgm:t>
    </dgm:pt>
    <dgm:pt modelId="{AA5ECFA1-A087-46C0-A838-5C63F510AAAE}" type="pres">
      <dgm:prSet presAssocID="{21BDA4AC-3A17-4250-8AE2-F67A1D1FD43D}" presName="Name0" presStyleCnt="0">
        <dgm:presLayoutVars>
          <dgm:dir/>
          <dgm:animLvl val="lvl"/>
          <dgm:resizeHandles val="exact"/>
        </dgm:presLayoutVars>
      </dgm:prSet>
      <dgm:spPr/>
    </dgm:pt>
    <dgm:pt modelId="{4064EB5B-EE73-4148-819E-00019A7466C0}" type="pres">
      <dgm:prSet presAssocID="{E4653327-2EE0-4F55-8C09-CD3E708EDA37}" presName="linNode" presStyleCnt="0"/>
      <dgm:spPr/>
    </dgm:pt>
    <dgm:pt modelId="{76EC922D-87C9-47E9-AB1C-9BEF3D336E13}" type="pres">
      <dgm:prSet presAssocID="{E4653327-2EE0-4F55-8C09-CD3E708EDA37}" presName="parentText" presStyleLbl="node1" presStyleIdx="0" presStyleCnt="2" custScaleY="84046" custLinFactNeighborX="3900" custLinFactNeighborY="1246">
        <dgm:presLayoutVars>
          <dgm:chMax val="1"/>
          <dgm:bulletEnabled val="1"/>
        </dgm:presLayoutVars>
      </dgm:prSet>
      <dgm:spPr/>
    </dgm:pt>
    <dgm:pt modelId="{EBF630E2-412A-47BD-93B2-35110AC54A8A}" type="pres">
      <dgm:prSet presAssocID="{E4653327-2EE0-4F55-8C09-CD3E708EDA37}" presName="descendantText" presStyleLbl="alignAccFollowNode1" presStyleIdx="0" presStyleCnt="2" custScaleX="276336" custScaleY="100985">
        <dgm:presLayoutVars>
          <dgm:bulletEnabled val="1"/>
        </dgm:presLayoutVars>
      </dgm:prSet>
      <dgm:spPr/>
    </dgm:pt>
    <dgm:pt modelId="{89272846-3FC4-45AE-8EE8-BDB3EF306C61}" type="pres">
      <dgm:prSet presAssocID="{6CBEFDA0-6A0C-4707-B7C9-EE193CC7A53C}" presName="sp" presStyleCnt="0"/>
      <dgm:spPr/>
    </dgm:pt>
    <dgm:pt modelId="{0F322CB0-6ADF-415D-927C-DE2D2A4E02FA}" type="pres">
      <dgm:prSet presAssocID="{8AF182C6-61AD-4443-87B7-A205F3ED9429}" presName="linNode" presStyleCnt="0"/>
      <dgm:spPr/>
    </dgm:pt>
    <dgm:pt modelId="{894DA7BE-173F-4504-A113-D1278123AD9E}" type="pres">
      <dgm:prSet presAssocID="{8AF182C6-61AD-4443-87B7-A205F3ED9429}" presName="parentText" presStyleLbl="node1" presStyleIdx="1" presStyleCnt="2" custScaleX="70560" custScaleY="74330">
        <dgm:presLayoutVars>
          <dgm:chMax val="1"/>
          <dgm:bulletEnabled val="1"/>
        </dgm:presLayoutVars>
      </dgm:prSet>
      <dgm:spPr/>
    </dgm:pt>
    <dgm:pt modelId="{A4ABEFCB-1AAE-4631-AB51-CBCBBA82E559}" type="pres">
      <dgm:prSet presAssocID="{8AF182C6-61AD-4443-87B7-A205F3ED9429}" presName="descendantText" presStyleLbl="alignAccFollowNode1" presStyleIdx="1" presStyleCnt="2" custScaleX="202615" custScaleY="76505">
        <dgm:presLayoutVars>
          <dgm:bulletEnabled val="1"/>
        </dgm:presLayoutVars>
      </dgm:prSet>
      <dgm:spPr/>
    </dgm:pt>
  </dgm:ptLst>
  <dgm:cxnLst>
    <dgm:cxn modelId="{B5CAED02-DB6C-4D42-ADCE-1A5B1D759B16}" type="presOf" srcId="{AD5E564A-47A4-4F77-97E7-2E372665B61F}" destId="{A4ABEFCB-1AAE-4631-AB51-CBCBBA82E559}" srcOrd="0" destOrd="2" presId="urn:microsoft.com/office/officeart/2005/8/layout/vList5"/>
    <dgm:cxn modelId="{F0C18F26-15DB-45F4-A9AF-9DAB33BF4DF0}" type="presOf" srcId="{0B6F06B4-FCE1-466F-9BDF-2FD8DCB88DF6}" destId="{A4ABEFCB-1AAE-4631-AB51-CBCBBA82E559}" srcOrd="0" destOrd="4" presId="urn:microsoft.com/office/officeart/2005/8/layout/vList5"/>
    <dgm:cxn modelId="{A4C7CC26-5682-4CDA-8C2D-2D96D49FC1D4}" srcId="{21BDA4AC-3A17-4250-8AE2-F67A1D1FD43D}" destId="{E4653327-2EE0-4F55-8C09-CD3E708EDA37}" srcOrd="0" destOrd="0" parTransId="{6CEDDDE0-ECBE-4EE7-8610-698608A16837}" sibTransId="{6CBEFDA0-6A0C-4707-B7C9-EE193CC7A53C}"/>
    <dgm:cxn modelId="{765FC13A-8681-40C0-8FDE-D635F9AC63D8}" type="presOf" srcId="{A0F4454F-719B-400F-8477-6CE11E5665D5}" destId="{A4ABEFCB-1AAE-4631-AB51-CBCBBA82E559}" srcOrd="0" destOrd="0" presId="urn:microsoft.com/office/officeart/2005/8/layout/vList5"/>
    <dgm:cxn modelId="{191E105E-5D84-4764-BB83-3F131102C499}" srcId="{8AF182C6-61AD-4443-87B7-A205F3ED9429}" destId="{5B99C0DF-44BB-43E5-BDCD-1AAB55ABFB10}" srcOrd="3" destOrd="0" parTransId="{4695AAD5-CF99-40D4-BFC0-DE1BD3100E76}" sibTransId="{1E3DE35C-D567-41BB-A5B9-3B442740B70F}"/>
    <dgm:cxn modelId="{B514536F-5D61-4597-9C63-4285055F5F1A}" type="presOf" srcId="{D3CAD4A9-BA41-4383-ACB2-23E25918E49B}" destId="{EBF630E2-412A-47BD-93B2-35110AC54A8A}" srcOrd="0" destOrd="3" presId="urn:microsoft.com/office/officeart/2005/8/layout/vList5"/>
    <dgm:cxn modelId="{D7B11451-EFFF-4D95-8A5F-1EDC8BDCA1DE}" srcId="{8AF182C6-61AD-4443-87B7-A205F3ED9429}" destId="{0B6F06B4-FCE1-466F-9BDF-2FD8DCB88DF6}" srcOrd="4" destOrd="0" parTransId="{1D2E2CD4-3848-4ED2-B24A-83DD08DEEB3D}" sibTransId="{441F75EC-04B0-4D73-A2DA-CA327CED14B4}"/>
    <dgm:cxn modelId="{B86AA051-1D74-426D-8AC0-5A0E996CC513}" srcId="{21BDA4AC-3A17-4250-8AE2-F67A1D1FD43D}" destId="{8AF182C6-61AD-4443-87B7-A205F3ED9429}" srcOrd="1" destOrd="0" parTransId="{74C7B102-60E0-43A3-AF9D-2B4DCBBF56F2}" sibTransId="{34D7DFE8-B726-41A1-80D1-BA275299A468}"/>
    <dgm:cxn modelId="{33B2BF53-7F3F-4CCA-B57B-6CB29FE7F980}" srcId="{E4653327-2EE0-4F55-8C09-CD3E708EDA37}" destId="{B3CE2531-B162-4798-B772-20B0FDDADA38}" srcOrd="4" destOrd="0" parTransId="{B8DCAE07-E8DC-4D69-A3EE-87078680C95C}" sibTransId="{8E257F50-EEDF-459F-B0C1-1FDB59C20EF5}"/>
    <dgm:cxn modelId="{27618854-7E97-436F-B354-EDE9E6FFB2F3}" type="presOf" srcId="{6B14E81F-1B00-4F21-A9F9-2969DA9D4DC0}" destId="{EBF630E2-412A-47BD-93B2-35110AC54A8A}" srcOrd="0" destOrd="0" presId="urn:microsoft.com/office/officeart/2005/8/layout/vList5"/>
    <dgm:cxn modelId="{7A5F9858-3931-47A5-868A-B21BE6A5850B}" srcId="{E4653327-2EE0-4F55-8C09-CD3E708EDA37}" destId="{6B14E81F-1B00-4F21-A9F9-2969DA9D4DC0}" srcOrd="0" destOrd="0" parTransId="{2B514D15-9B09-4703-84E3-2D606BD05B39}" sibTransId="{C0C27802-CF98-40E7-A98C-230D3AF038CF}"/>
    <dgm:cxn modelId="{1B964A86-AD76-45CA-9E30-7078EEC1CB06}" type="presOf" srcId="{B06FD85D-7F46-42FE-B6B1-F5F1FB74BAC6}" destId="{A4ABEFCB-1AAE-4631-AB51-CBCBBA82E559}" srcOrd="0" destOrd="1" presId="urn:microsoft.com/office/officeart/2005/8/layout/vList5"/>
    <dgm:cxn modelId="{71D7D88C-9B16-4E38-935D-1666EB530234}" srcId="{8AF182C6-61AD-4443-87B7-A205F3ED9429}" destId="{B06FD85D-7F46-42FE-B6B1-F5F1FB74BAC6}" srcOrd="1" destOrd="0" parTransId="{9216A7CD-EA5C-4950-A75C-C669AA9F6009}" sibTransId="{4515E32C-B393-46B4-93A7-00F01D49BBB9}"/>
    <dgm:cxn modelId="{6EA73EA5-7FF3-40AF-95B7-480B2283016B}" type="presOf" srcId="{21BDA4AC-3A17-4250-8AE2-F67A1D1FD43D}" destId="{AA5ECFA1-A087-46C0-A838-5C63F510AAAE}" srcOrd="0" destOrd="0" presId="urn:microsoft.com/office/officeart/2005/8/layout/vList5"/>
    <dgm:cxn modelId="{A27B8FAB-1F37-4F25-8E06-2B4D185A1233}" srcId="{8AF182C6-61AD-4443-87B7-A205F3ED9429}" destId="{AD5E564A-47A4-4F77-97E7-2E372665B61F}" srcOrd="2" destOrd="0" parTransId="{35EA4EFE-B5FC-40BA-ABE7-274CB4DDD15E}" sibTransId="{BED5709B-5ED4-4360-9138-224FE0994926}"/>
    <dgm:cxn modelId="{0CE1E0B0-9511-40BB-A078-CFEEECAA26D6}" type="presOf" srcId="{FEFBF7C5-A22D-4501-AE19-91E99677F610}" destId="{EBF630E2-412A-47BD-93B2-35110AC54A8A}" srcOrd="0" destOrd="1" presId="urn:microsoft.com/office/officeart/2005/8/layout/vList5"/>
    <dgm:cxn modelId="{CE4913B8-6F5B-46CF-A80F-349FE45F1001}" type="presOf" srcId="{8AF182C6-61AD-4443-87B7-A205F3ED9429}" destId="{894DA7BE-173F-4504-A113-D1278123AD9E}" srcOrd="0" destOrd="0" presId="urn:microsoft.com/office/officeart/2005/8/layout/vList5"/>
    <dgm:cxn modelId="{1AEB20C1-6A1A-4944-8082-31E8F2BF93ED}" srcId="{8AF182C6-61AD-4443-87B7-A205F3ED9429}" destId="{A0F4454F-719B-400F-8477-6CE11E5665D5}" srcOrd="0" destOrd="0" parTransId="{F15C74DE-F5A3-4EBF-8BCD-8F4FC77251BE}" sibTransId="{B63ED60F-E900-4B68-A9E8-BF06856F0444}"/>
    <dgm:cxn modelId="{FE9A6FC5-8BF6-4521-8E7A-CA9268C5FC11}" srcId="{E4653327-2EE0-4F55-8C09-CD3E708EDA37}" destId="{7281F399-0B47-4994-A75D-70AC65396A0D}" srcOrd="2" destOrd="0" parTransId="{35F65E89-E487-449F-B2C5-DBEA6592579A}" sibTransId="{A50ED2F4-25B3-49E7-AB57-F44217BB89AE}"/>
    <dgm:cxn modelId="{7234B8CC-6937-44AE-A431-ECCC4F01AF3D}" srcId="{E4653327-2EE0-4F55-8C09-CD3E708EDA37}" destId="{FEFBF7C5-A22D-4501-AE19-91E99677F610}" srcOrd="1" destOrd="0" parTransId="{DBFE287E-0221-4D0B-8E5F-B3DA685037DB}" sibTransId="{9A22DFA9-B253-4080-97DF-FDEEC642B1D9}"/>
    <dgm:cxn modelId="{97C4B3CD-11C9-41EA-9AEA-23999F24E65D}" srcId="{E4653327-2EE0-4F55-8C09-CD3E708EDA37}" destId="{D3CAD4A9-BA41-4383-ACB2-23E25918E49B}" srcOrd="3" destOrd="0" parTransId="{89A18192-A47B-491F-A554-5C83CF60F157}" sibTransId="{7911D9F8-19E4-4834-A28A-4068C45A623D}"/>
    <dgm:cxn modelId="{80B49CD9-1C84-498E-884B-BA8F3F5E6BA6}" type="presOf" srcId="{B3CE2531-B162-4798-B772-20B0FDDADA38}" destId="{EBF630E2-412A-47BD-93B2-35110AC54A8A}" srcOrd="0" destOrd="4" presId="urn:microsoft.com/office/officeart/2005/8/layout/vList5"/>
    <dgm:cxn modelId="{BFF592DB-01E9-4B14-92B7-195DE2860780}" type="presOf" srcId="{E4653327-2EE0-4F55-8C09-CD3E708EDA37}" destId="{76EC922D-87C9-47E9-AB1C-9BEF3D336E13}" srcOrd="0" destOrd="0" presId="urn:microsoft.com/office/officeart/2005/8/layout/vList5"/>
    <dgm:cxn modelId="{4597EFDE-0CE4-44D6-AED1-1A0A43BA7153}" type="presOf" srcId="{7281F399-0B47-4994-A75D-70AC65396A0D}" destId="{EBF630E2-412A-47BD-93B2-35110AC54A8A}" srcOrd="0" destOrd="2" presId="urn:microsoft.com/office/officeart/2005/8/layout/vList5"/>
    <dgm:cxn modelId="{13179CFD-D2AF-446D-91E1-113B8D308C8B}" type="presOf" srcId="{5B99C0DF-44BB-43E5-BDCD-1AAB55ABFB10}" destId="{A4ABEFCB-1AAE-4631-AB51-CBCBBA82E559}" srcOrd="0" destOrd="3" presId="urn:microsoft.com/office/officeart/2005/8/layout/vList5"/>
    <dgm:cxn modelId="{DA84A22F-D435-4973-9409-0955A773400D}" type="presParOf" srcId="{AA5ECFA1-A087-46C0-A838-5C63F510AAAE}" destId="{4064EB5B-EE73-4148-819E-00019A7466C0}" srcOrd="0" destOrd="0" presId="urn:microsoft.com/office/officeart/2005/8/layout/vList5"/>
    <dgm:cxn modelId="{0070DF3C-0D5A-4655-B868-A4C30D2608E4}" type="presParOf" srcId="{4064EB5B-EE73-4148-819E-00019A7466C0}" destId="{76EC922D-87C9-47E9-AB1C-9BEF3D336E13}" srcOrd="0" destOrd="0" presId="urn:microsoft.com/office/officeart/2005/8/layout/vList5"/>
    <dgm:cxn modelId="{8F21B5F8-1AF5-4073-A6F3-5DE56FC48341}" type="presParOf" srcId="{4064EB5B-EE73-4148-819E-00019A7466C0}" destId="{EBF630E2-412A-47BD-93B2-35110AC54A8A}" srcOrd="1" destOrd="0" presId="urn:microsoft.com/office/officeart/2005/8/layout/vList5"/>
    <dgm:cxn modelId="{1A8DDF8D-24DA-44DB-9A8B-A84ADB237B81}" type="presParOf" srcId="{AA5ECFA1-A087-46C0-A838-5C63F510AAAE}" destId="{89272846-3FC4-45AE-8EE8-BDB3EF306C61}" srcOrd="1" destOrd="0" presId="urn:microsoft.com/office/officeart/2005/8/layout/vList5"/>
    <dgm:cxn modelId="{D83CFD31-B5A6-4A8A-A436-F1E248D7F339}" type="presParOf" srcId="{AA5ECFA1-A087-46C0-A838-5C63F510AAAE}" destId="{0F322CB0-6ADF-415D-927C-DE2D2A4E02FA}" srcOrd="2" destOrd="0" presId="urn:microsoft.com/office/officeart/2005/8/layout/vList5"/>
    <dgm:cxn modelId="{2C2DD8FA-EC83-4088-9763-D7E06DE43EB8}" type="presParOf" srcId="{0F322CB0-6ADF-415D-927C-DE2D2A4E02FA}" destId="{894DA7BE-173F-4504-A113-D1278123AD9E}" srcOrd="0" destOrd="0" presId="urn:microsoft.com/office/officeart/2005/8/layout/vList5"/>
    <dgm:cxn modelId="{33AE0BEB-A876-4D6B-8262-404985434F08}" type="presParOf" srcId="{0F322CB0-6ADF-415D-927C-DE2D2A4E02FA}" destId="{A4ABEFCB-1AAE-4631-AB51-CBCBBA82E5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68C4BF-67B0-43DA-B4DD-DFC098D33A8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64607B-3D4E-4D43-AD13-49D96E6DBF59}">
      <dgm:prSet phldrT="[Текст]" custT="1"/>
      <dgm:spPr/>
      <dgm:t>
        <a:bodyPr/>
        <a:lstStyle/>
        <a:p>
          <a:r>
            <a:rPr lang="uk-UA" sz="1800" b="1" dirty="0">
              <a:solidFill>
                <a:schemeClr val="tx1"/>
              </a:solidFill>
            </a:rPr>
            <a:t>Об</a:t>
          </a:r>
          <a:r>
            <a:rPr lang="en-US" sz="1800" b="1" dirty="0">
              <a:solidFill>
                <a:schemeClr val="tx1"/>
              </a:solidFill>
            </a:rPr>
            <a:t>’</a:t>
          </a:r>
          <a:r>
            <a:rPr lang="uk-UA" sz="1800" b="1" dirty="0" err="1">
              <a:solidFill>
                <a:schemeClr val="tx1"/>
              </a:solidFill>
            </a:rPr>
            <a:t>єкт</a:t>
          </a:r>
          <a:r>
            <a:rPr lang="uk-UA" sz="1800" b="1" dirty="0">
              <a:solidFill>
                <a:schemeClr val="tx1"/>
              </a:solidFill>
            </a:rPr>
            <a:t> оподаткування  ПДВ</a:t>
          </a:r>
          <a:endParaRPr lang="ru-RU" sz="1800" b="1" dirty="0">
            <a:solidFill>
              <a:schemeClr val="tx1"/>
            </a:solidFill>
          </a:endParaRPr>
        </a:p>
      </dgm:t>
    </dgm:pt>
    <dgm:pt modelId="{0F5A9C7F-96B9-4E8C-9CBE-61ABAA035691}" type="parTrans" cxnId="{640C66B8-C350-4E01-819F-F72102BE2F95}">
      <dgm:prSet/>
      <dgm:spPr/>
      <dgm:t>
        <a:bodyPr/>
        <a:lstStyle/>
        <a:p>
          <a:endParaRPr lang="ru-RU" sz="1800"/>
        </a:p>
      </dgm:t>
    </dgm:pt>
    <dgm:pt modelId="{6752B5B0-C2A7-4D11-822E-437239C13BC0}" type="sibTrans" cxnId="{640C66B8-C350-4E01-819F-F72102BE2F95}">
      <dgm:prSet/>
      <dgm:spPr/>
      <dgm:t>
        <a:bodyPr/>
        <a:lstStyle/>
        <a:p>
          <a:endParaRPr lang="ru-RU" sz="1800"/>
        </a:p>
      </dgm:t>
    </dgm:pt>
    <dgm:pt modelId="{ED25CAFF-DCD6-47B7-8B81-A12AFB5D8797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tx1"/>
              </a:solidFill>
            </a:rPr>
            <a:t>постачання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товарів</a:t>
          </a:r>
          <a:r>
            <a:rPr lang="ru-RU" sz="1800" dirty="0">
              <a:solidFill>
                <a:schemeClr val="tx1"/>
              </a:solidFill>
            </a:rPr>
            <a:t>, </a:t>
          </a:r>
          <a:r>
            <a:rPr lang="ru-RU" sz="1800" dirty="0" err="1">
              <a:solidFill>
                <a:schemeClr val="tx1"/>
              </a:solidFill>
            </a:rPr>
            <a:t>місце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постачання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яких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розташоване</a:t>
          </a:r>
          <a:r>
            <a:rPr lang="ru-RU" sz="1800" dirty="0">
              <a:solidFill>
                <a:schemeClr val="tx1"/>
              </a:solidFill>
            </a:rPr>
            <a:t> на </a:t>
          </a:r>
          <a:r>
            <a:rPr lang="ru-RU" sz="1800" dirty="0" err="1">
              <a:solidFill>
                <a:schemeClr val="tx1"/>
              </a:solidFill>
            </a:rPr>
            <a:t>митній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території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України</a:t>
          </a:r>
          <a:endParaRPr lang="ru-RU" sz="1800" dirty="0">
            <a:solidFill>
              <a:schemeClr val="tx1"/>
            </a:solidFill>
          </a:endParaRPr>
        </a:p>
      </dgm:t>
    </dgm:pt>
    <dgm:pt modelId="{7A5E8019-54E8-473B-B76D-EC85108A64F5}" type="parTrans" cxnId="{A53014DD-A51E-4B76-99D1-78A0D15BF5EA}">
      <dgm:prSet/>
      <dgm:spPr/>
      <dgm:t>
        <a:bodyPr/>
        <a:lstStyle/>
        <a:p>
          <a:endParaRPr lang="ru-RU" sz="1800"/>
        </a:p>
      </dgm:t>
    </dgm:pt>
    <dgm:pt modelId="{7061450E-3229-4039-9F41-6E2EFDCB380C}" type="sibTrans" cxnId="{A53014DD-A51E-4B76-99D1-78A0D15BF5EA}">
      <dgm:prSet/>
      <dgm:spPr/>
      <dgm:t>
        <a:bodyPr/>
        <a:lstStyle/>
        <a:p>
          <a:endParaRPr lang="ru-RU" sz="1800"/>
        </a:p>
      </dgm:t>
    </dgm:pt>
    <dgm:pt modelId="{0FAF0D0B-285B-4119-9AE7-674B67B95EDD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tx1"/>
              </a:solidFill>
            </a:rPr>
            <a:t>постачання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послуг</a:t>
          </a:r>
          <a:r>
            <a:rPr lang="ru-RU" sz="1800" dirty="0">
              <a:solidFill>
                <a:schemeClr val="tx1"/>
              </a:solidFill>
            </a:rPr>
            <a:t>, </a:t>
          </a:r>
          <a:r>
            <a:rPr lang="ru-RU" sz="1800" dirty="0" err="1">
              <a:solidFill>
                <a:schemeClr val="tx1"/>
              </a:solidFill>
            </a:rPr>
            <a:t>місце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постачання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яких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розташоване</a:t>
          </a:r>
          <a:r>
            <a:rPr lang="ru-RU" sz="1800" dirty="0">
              <a:solidFill>
                <a:schemeClr val="tx1"/>
              </a:solidFill>
            </a:rPr>
            <a:t> на </a:t>
          </a:r>
          <a:r>
            <a:rPr lang="ru-RU" sz="1800" dirty="0" err="1">
              <a:solidFill>
                <a:schemeClr val="tx1"/>
              </a:solidFill>
            </a:rPr>
            <a:t>митній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території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України</a:t>
          </a:r>
          <a:endParaRPr lang="ru-RU" sz="1800" dirty="0">
            <a:solidFill>
              <a:schemeClr val="tx1"/>
            </a:solidFill>
          </a:endParaRPr>
        </a:p>
      </dgm:t>
    </dgm:pt>
    <dgm:pt modelId="{C599D429-DEA4-4EF0-89B6-73AD1B95CF7B}" type="parTrans" cxnId="{2861D069-AC04-4346-A667-782839410762}">
      <dgm:prSet/>
      <dgm:spPr/>
      <dgm:t>
        <a:bodyPr/>
        <a:lstStyle/>
        <a:p>
          <a:endParaRPr lang="ru-RU" sz="1800"/>
        </a:p>
      </dgm:t>
    </dgm:pt>
    <dgm:pt modelId="{F1AA324C-04FC-4F53-A1B1-276C9E98C493}" type="sibTrans" cxnId="{2861D069-AC04-4346-A667-782839410762}">
      <dgm:prSet/>
      <dgm:spPr/>
      <dgm:t>
        <a:bodyPr/>
        <a:lstStyle/>
        <a:p>
          <a:endParaRPr lang="ru-RU" sz="1800"/>
        </a:p>
      </dgm:t>
    </dgm:pt>
    <dgm:pt modelId="{6CA05734-830D-49E7-B983-0AF0B645547F}">
      <dgm:prSet phldrT="[Текст]" custT="1"/>
      <dgm:spPr/>
      <dgm:t>
        <a:bodyPr/>
        <a:lstStyle/>
        <a:p>
          <a:r>
            <a:rPr lang="ru-RU" sz="1800" dirty="0" err="1">
              <a:solidFill>
                <a:schemeClr val="tx1"/>
              </a:solidFill>
            </a:rPr>
            <a:t>ввезення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товарів</a:t>
          </a:r>
          <a:r>
            <a:rPr lang="ru-RU" sz="1800" dirty="0">
              <a:solidFill>
                <a:schemeClr val="tx1"/>
              </a:solidFill>
            </a:rPr>
            <a:t> на </a:t>
          </a:r>
          <a:r>
            <a:rPr lang="ru-RU" sz="1800" dirty="0" err="1">
              <a:solidFill>
                <a:schemeClr val="tx1"/>
              </a:solidFill>
            </a:rPr>
            <a:t>митну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територію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України</a:t>
          </a:r>
          <a:endParaRPr lang="ru-RU" sz="1800" dirty="0">
            <a:solidFill>
              <a:schemeClr val="tx1"/>
            </a:solidFill>
          </a:endParaRPr>
        </a:p>
      </dgm:t>
    </dgm:pt>
    <dgm:pt modelId="{98F56D53-35E8-4DC7-9EBF-97C192B3E22E}" type="parTrans" cxnId="{2B7C389F-7140-4EE3-83C4-89EAE65B9237}">
      <dgm:prSet/>
      <dgm:spPr/>
      <dgm:t>
        <a:bodyPr/>
        <a:lstStyle/>
        <a:p>
          <a:endParaRPr lang="ru-RU" sz="1800"/>
        </a:p>
      </dgm:t>
    </dgm:pt>
    <dgm:pt modelId="{D2B13C11-8CC1-489E-BE30-8794FB535695}" type="sibTrans" cxnId="{2B7C389F-7140-4EE3-83C4-89EAE65B9237}">
      <dgm:prSet/>
      <dgm:spPr/>
      <dgm:t>
        <a:bodyPr/>
        <a:lstStyle/>
        <a:p>
          <a:endParaRPr lang="ru-RU" sz="1800"/>
        </a:p>
      </dgm:t>
    </dgm:pt>
    <dgm:pt modelId="{5D1E9B5F-1F53-494D-A672-2FDFCBB9A550}">
      <dgm:prSet custT="1"/>
      <dgm:spPr/>
      <dgm:t>
        <a:bodyPr/>
        <a:lstStyle/>
        <a:p>
          <a:r>
            <a:rPr lang="ru-RU" sz="1800" dirty="0" err="1">
              <a:solidFill>
                <a:schemeClr val="tx1"/>
              </a:solidFill>
            </a:rPr>
            <a:t>вивезення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товарів</a:t>
          </a:r>
          <a:r>
            <a:rPr lang="ru-RU" sz="1800" dirty="0">
              <a:solidFill>
                <a:schemeClr val="tx1"/>
              </a:solidFill>
            </a:rPr>
            <a:t> за </a:t>
          </a:r>
          <a:r>
            <a:rPr lang="ru-RU" sz="1800" dirty="0" err="1">
              <a:solidFill>
                <a:schemeClr val="tx1"/>
              </a:solidFill>
            </a:rPr>
            <a:t>межі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митної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території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України</a:t>
          </a:r>
          <a:endParaRPr lang="ru-RU" sz="1800" dirty="0">
            <a:solidFill>
              <a:schemeClr val="tx1"/>
            </a:solidFill>
          </a:endParaRPr>
        </a:p>
      </dgm:t>
    </dgm:pt>
    <dgm:pt modelId="{9B044159-25BD-4D6C-BDA9-019EF2A868B2}" type="parTrans" cxnId="{54B77101-7C19-473B-AB7C-0B0568EB79A2}">
      <dgm:prSet/>
      <dgm:spPr/>
      <dgm:t>
        <a:bodyPr/>
        <a:lstStyle/>
        <a:p>
          <a:endParaRPr lang="ru-RU" sz="1800"/>
        </a:p>
      </dgm:t>
    </dgm:pt>
    <dgm:pt modelId="{96C7B95F-710B-4E66-B151-7FC7C2AC35EE}" type="sibTrans" cxnId="{54B77101-7C19-473B-AB7C-0B0568EB79A2}">
      <dgm:prSet/>
      <dgm:spPr/>
      <dgm:t>
        <a:bodyPr/>
        <a:lstStyle/>
        <a:p>
          <a:endParaRPr lang="ru-RU" sz="1800"/>
        </a:p>
      </dgm:t>
    </dgm:pt>
    <dgm:pt modelId="{69A818AD-B385-49A9-A53E-37CEADE93AA6}">
      <dgm:prSet custT="1"/>
      <dgm:spPr/>
      <dgm:t>
        <a:bodyPr/>
        <a:lstStyle/>
        <a:p>
          <a:r>
            <a:rPr lang="ru-RU" sz="1800" dirty="0" err="1">
              <a:solidFill>
                <a:schemeClr val="tx1"/>
              </a:solidFill>
            </a:rPr>
            <a:t>постачання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послуг</a:t>
          </a:r>
          <a:r>
            <a:rPr lang="ru-RU" sz="1800" dirty="0">
              <a:solidFill>
                <a:schemeClr val="tx1"/>
              </a:solidFill>
            </a:rPr>
            <a:t>  </a:t>
          </a:r>
          <a:r>
            <a:rPr lang="ru-RU" sz="1800" dirty="0" err="1">
              <a:solidFill>
                <a:schemeClr val="tx1"/>
              </a:solidFill>
            </a:rPr>
            <a:t>з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міжнародних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перевезень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пасажирів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і</a:t>
          </a:r>
          <a:r>
            <a:rPr lang="ru-RU" sz="1800" dirty="0">
              <a:solidFill>
                <a:schemeClr val="tx1"/>
              </a:solidFill>
            </a:rPr>
            <a:t> багажу та </a:t>
          </a:r>
          <a:r>
            <a:rPr lang="ru-RU" sz="1800" dirty="0" err="1">
              <a:solidFill>
                <a:schemeClr val="tx1"/>
              </a:solidFill>
            </a:rPr>
            <a:t>вантажів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залізничним</a:t>
          </a:r>
          <a:r>
            <a:rPr lang="ru-RU" sz="1800" dirty="0">
              <a:solidFill>
                <a:schemeClr val="tx1"/>
              </a:solidFill>
            </a:rPr>
            <a:t>, </a:t>
          </a:r>
          <a:r>
            <a:rPr lang="ru-RU" sz="1800" dirty="0" err="1">
              <a:solidFill>
                <a:schemeClr val="tx1"/>
              </a:solidFill>
            </a:rPr>
            <a:t>автомобільним</a:t>
          </a:r>
          <a:r>
            <a:rPr lang="ru-RU" sz="1800" dirty="0">
              <a:solidFill>
                <a:schemeClr val="tx1"/>
              </a:solidFill>
            </a:rPr>
            <a:t>, </a:t>
          </a:r>
          <a:r>
            <a:rPr lang="ru-RU" sz="1800" dirty="0" err="1">
              <a:solidFill>
                <a:schemeClr val="tx1"/>
              </a:solidFill>
            </a:rPr>
            <a:t>морським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і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річковим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та</a:t>
          </a:r>
          <a:r>
            <a:rPr lang="ru-RU" sz="1800" dirty="0">
              <a:solidFill>
                <a:schemeClr val="tx1"/>
              </a:solidFill>
            </a:rPr>
            <a:t> </a:t>
          </a:r>
          <a:r>
            <a:rPr lang="ru-RU" sz="1800" dirty="0" err="1">
              <a:solidFill>
                <a:schemeClr val="tx1"/>
              </a:solidFill>
            </a:rPr>
            <a:t>авіаційним</a:t>
          </a:r>
          <a:r>
            <a:rPr lang="ru-RU" sz="1800" dirty="0">
              <a:solidFill>
                <a:schemeClr val="tx1"/>
              </a:solidFill>
            </a:rPr>
            <a:t> транспортом</a:t>
          </a:r>
        </a:p>
      </dgm:t>
    </dgm:pt>
    <dgm:pt modelId="{6F651315-BE1E-4D55-BD08-A010BDCFA30C}" type="parTrans" cxnId="{5C6BB759-F2FF-43FC-9883-B00F3CDD2246}">
      <dgm:prSet/>
      <dgm:spPr/>
      <dgm:t>
        <a:bodyPr/>
        <a:lstStyle/>
        <a:p>
          <a:endParaRPr lang="ru-RU" sz="1800"/>
        </a:p>
      </dgm:t>
    </dgm:pt>
    <dgm:pt modelId="{489681D6-973E-40BE-B656-F425FBBB90DF}" type="sibTrans" cxnId="{5C6BB759-F2FF-43FC-9883-B00F3CDD2246}">
      <dgm:prSet/>
      <dgm:spPr/>
      <dgm:t>
        <a:bodyPr/>
        <a:lstStyle/>
        <a:p>
          <a:endParaRPr lang="ru-RU" sz="1800"/>
        </a:p>
      </dgm:t>
    </dgm:pt>
    <dgm:pt modelId="{13620659-CB85-4121-A2C7-928A0EA6823F}" type="pres">
      <dgm:prSet presAssocID="{0368C4BF-67B0-43DA-B4DD-DFC098D33A8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F6F07C6-0C94-4EEF-B0D4-597D8EC15BF6}" type="pres">
      <dgm:prSet presAssocID="{8764607B-3D4E-4D43-AD13-49D96E6DBF59}" presName="hierRoot1" presStyleCnt="0">
        <dgm:presLayoutVars>
          <dgm:hierBranch val="init"/>
        </dgm:presLayoutVars>
      </dgm:prSet>
      <dgm:spPr/>
    </dgm:pt>
    <dgm:pt modelId="{096941BA-4806-473E-A2D8-7CE8A3FEAEAA}" type="pres">
      <dgm:prSet presAssocID="{8764607B-3D4E-4D43-AD13-49D96E6DBF59}" presName="rootComposite1" presStyleCnt="0"/>
      <dgm:spPr/>
    </dgm:pt>
    <dgm:pt modelId="{6A96BCEE-A031-47E7-9252-108F0A1AF88F}" type="pres">
      <dgm:prSet presAssocID="{8764607B-3D4E-4D43-AD13-49D96E6DBF59}" presName="rootText1" presStyleLbl="node0" presStyleIdx="0" presStyleCnt="1" custScaleX="173586" custScaleY="55524">
        <dgm:presLayoutVars>
          <dgm:chPref val="3"/>
        </dgm:presLayoutVars>
      </dgm:prSet>
      <dgm:spPr/>
    </dgm:pt>
    <dgm:pt modelId="{9EC7A67D-4CDE-4F04-8FEA-4625ED28BFC1}" type="pres">
      <dgm:prSet presAssocID="{8764607B-3D4E-4D43-AD13-49D96E6DBF59}" presName="rootConnector1" presStyleLbl="node1" presStyleIdx="0" presStyleCnt="0"/>
      <dgm:spPr/>
    </dgm:pt>
    <dgm:pt modelId="{7E5A1895-072C-44E0-90BD-E9E1981E9D2E}" type="pres">
      <dgm:prSet presAssocID="{8764607B-3D4E-4D43-AD13-49D96E6DBF59}" presName="hierChild2" presStyleCnt="0"/>
      <dgm:spPr/>
    </dgm:pt>
    <dgm:pt modelId="{FB191BD4-3D67-46E0-A282-DF4EC9427600}" type="pres">
      <dgm:prSet presAssocID="{7A5E8019-54E8-473B-B76D-EC85108A64F5}" presName="Name37" presStyleLbl="parChTrans1D2" presStyleIdx="0" presStyleCnt="5"/>
      <dgm:spPr/>
    </dgm:pt>
    <dgm:pt modelId="{79E89959-8999-48E5-90EC-2661BFCAEA5D}" type="pres">
      <dgm:prSet presAssocID="{ED25CAFF-DCD6-47B7-8B81-A12AFB5D8797}" presName="hierRoot2" presStyleCnt="0">
        <dgm:presLayoutVars>
          <dgm:hierBranch val="init"/>
        </dgm:presLayoutVars>
      </dgm:prSet>
      <dgm:spPr/>
    </dgm:pt>
    <dgm:pt modelId="{124A8DDB-9B51-4B33-A717-398DB49D0A99}" type="pres">
      <dgm:prSet presAssocID="{ED25CAFF-DCD6-47B7-8B81-A12AFB5D8797}" presName="rootComposite" presStyleCnt="0"/>
      <dgm:spPr/>
    </dgm:pt>
    <dgm:pt modelId="{6E480E2E-ACDC-418C-BEBB-E87E50950E93}" type="pres">
      <dgm:prSet presAssocID="{ED25CAFF-DCD6-47B7-8B81-A12AFB5D8797}" presName="rootText" presStyleLbl="node2" presStyleIdx="0" presStyleCnt="5" custScaleY="655015">
        <dgm:presLayoutVars>
          <dgm:chPref val="3"/>
        </dgm:presLayoutVars>
      </dgm:prSet>
      <dgm:spPr/>
    </dgm:pt>
    <dgm:pt modelId="{BB3F1288-D053-4867-B011-57889FA6E80D}" type="pres">
      <dgm:prSet presAssocID="{ED25CAFF-DCD6-47B7-8B81-A12AFB5D8797}" presName="rootConnector" presStyleLbl="node2" presStyleIdx="0" presStyleCnt="5"/>
      <dgm:spPr/>
    </dgm:pt>
    <dgm:pt modelId="{20EBEEA5-A93B-4BA1-A536-BFA7B92B554B}" type="pres">
      <dgm:prSet presAssocID="{ED25CAFF-DCD6-47B7-8B81-A12AFB5D8797}" presName="hierChild4" presStyleCnt="0"/>
      <dgm:spPr/>
    </dgm:pt>
    <dgm:pt modelId="{96FD6223-0300-460F-81B7-3BA1BDAD2700}" type="pres">
      <dgm:prSet presAssocID="{ED25CAFF-DCD6-47B7-8B81-A12AFB5D8797}" presName="hierChild5" presStyleCnt="0"/>
      <dgm:spPr/>
    </dgm:pt>
    <dgm:pt modelId="{594FDCB3-5117-4891-B5F8-116EFEAC211D}" type="pres">
      <dgm:prSet presAssocID="{C599D429-DEA4-4EF0-89B6-73AD1B95CF7B}" presName="Name37" presStyleLbl="parChTrans1D2" presStyleIdx="1" presStyleCnt="5"/>
      <dgm:spPr/>
    </dgm:pt>
    <dgm:pt modelId="{680E19E6-AA66-4275-A270-FD0B467348A4}" type="pres">
      <dgm:prSet presAssocID="{0FAF0D0B-285B-4119-9AE7-674B67B95EDD}" presName="hierRoot2" presStyleCnt="0">
        <dgm:presLayoutVars>
          <dgm:hierBranch val="init"/>
        </dgm:presLayoutVars>
      </dgm:prSet>
      <dgm:spPr/>
    </dgm:pt>
    <dgm:pt modelId="{C14B2B2C-944F-483C-8197-E3E1BB2E61A8}" type="pres">
      <dgm:prSet presAssocID="{0FAF0D0B-285B-4119-9AE7-674B67B95EDD}" presName="rootComposite" presStyleCnt="0"/>
      <dgm:spPr/>
    </dgm:pt>
    <dgm:pt modelId="{365A2C09-9369-4BFE-93BE-1055C2C6C7C0}" type="pres">
      <dgm:prSet presAssocID="{0FAF0D0B-285B-4119-9AE7-674B67B95EDD}" presName="rootText" presStyleLbl="node2" presStyleIdx="1" presStyleCnt="5" custScaleY="655015">
        <dgm:presLayoutVars>
          <dgm:chPref val="3"/>
        </dgm:presLayoutVars>
      </dgm:prSet>
      <dgm:spPr/>
    </dgm:pt>
    <dgm:pt modelId="{5E7EDD58-CDD6-4E30-A255-345E0EDB2FA7}" type="pres">
      <dgm:prSet presAssocID="{0FAF0D0B-285B-4119-9AE7-674B67B95EDD}" presName="rootConnector" presStyleLbl="node2" presStyleIdx="1" presStyleCnt="5"/>
      <dgm:spPr/>
    </dgm:pt>
    <dgm:pt modelId="{6CDD0F10-AA0E-4FD8-A988-941A85476865}" type="pres">
      <dgm:prSet presAssocID="{0FAF0D0B-285B-4119-9AE7-674B67B95EDD}" presName="hierChild4" presStyleCnt="0"/>
      <dgm:spPr/>
    </dgm:pt>
    <dgm:pt modelId="{1C613D67-F2C5-42CA-A05C-279E11128B8C}" type="pres">
      <dgm:prSet presAssocID="{0FAF0D0B-285B-4119-9AE7-674B67B95EDD}" presName="hierChild5" presStyleCnt="0"/>
      <dgm:spPr/>
    </dgm:pt>
    <dgm:pt modelId="{BA65B0A1-22E0-41AB-BE5E-51C7716589C0}" type="pres">
      <dgm:prSet presAssocID="{9B044159-25BD-4D6C-BDA9-019EF2A868B2}" presName="Name37" presStyleLbl="parChTrans1D2" presStyleIdx="2" presStyleCnt="5"/>
      <dgm:spPr/>
    </dgm:pt>
    <dgm:pt modelId="{0853E3A8-F5F2-41E4-AD43-713DE30AE2B9}" type="pres">
      <dgm:prSet presAssocID="{5D1E9B5F-1F53-494D-A672-2FDFCBB9A550}" presName="hierRoot2" presStyleCnt="0">
        <dgm:presLayoutVars>
          <dgm:hierBranch val="init"/>
        </dgm:presLayoutVars>
      </dgm:prSet>
      <dgm:spPr/>
    </dgm:pt>
    <dgm:pt modelId="{D7D62972-745B-43FC-A386-4923D70221C3}" type="pres">
      <dgm:prSet presAssocID="{5D1E9B5F-1F53-494D-A672-2FDFCBB9A550}" presName="rootComposite" presStyleCnt="0"/>
      <dgm:spPr/>
    </dgm:pt>
    <dgm:pt modelId="{77893E00-8AB2-4E62-81BD-0FE356807BCB}" type="pres">
      <dgm:prSet presAssocID="{5D1E9B5F-1F53-494D-A672-2FDFCBB9A550}" presName="rootText" presStyleLbl="node2" presStyleIdx="2" presStyleCnt="5" custScaleY="673212" custLinFactX="33989" custLinFactNeighborX="100000">
        <dgm:presLayoutVars>
          <dgm:chPref val="3"/>
        </dgm:presLayoutVars>
      </dgm:prSet>
      <dgm:spPr/>
    </dgm:pt>
    <dgm:pt modelId="{0F12A8E0-54F5-4F4B-804A-920E3845CF24}" type="pres">
      <dgm:prSet presAssocID="{5D1E9B5F-1F53-494D-A672-2FDFCBB9A550}" presName="rootConnector" presStyleLbl="node2" presStyleIdx="2" presStyleCnt="5"/>
      <dgm:spPr/>
    </dgm:pt>
    <dgm:pt modelId="{9662702C-7D0F-4FD9-912C-9963CD82CC13}" type="pres">
      <dgm:prSet presAssocID="{5D1E9B5F-1F53-494D-A672-2FDFCBB9A550}" presName="hierChild4" presStyleCnt="0"/>
      <dgm:spPr/>
    </dgm:pt>
    <dgm:pt modelId="{4A5BA8A3-61A8-4B3A-9BB4-BD8EFC01B089}" type="pres">
      <dgm:prSet presAssocID="{5D1E9B5F-1F53-494D-A672-2FDFCBB9A550}" presName="hierChild5" presStyleCnt="0"/>
      <dgm:spPr/>
    </dgm:pt>
    <dgm:pt modelId="{FA847C30-6636-4F98-BA13-948032F4CE7D}" type="pres">
      <dgm:prSet presAssocID="{6F651315-BE1E-4D55-BD08-A010BDCFA30C}" presName="Name37" presStyleLbl="parChTrans1D2" presStyleIdx="3" presStyleCnt="5"/>
      <dgm:spPr/>
    </dgm:pt>
    <dgm:pt modelId="{93DA8891-5DBB-4094-9384-00A7BBDBA25B}" type="pres">
      <dgm:prSet presAssocID="{69A818AD-B385-49A9-A53E-37CEADE93AA6}" presName="hierRoot2" presStyleCnt="0">
        <dgm:presLayoutVars>
          <dgm:hierBranch val="init"/>
        </dgm:presLayoutVars>
      </dgm:prSet>
      <dgm:spPr/>
    </dgm:pt>
    <dgm:pt modelId="{B9EA2721-55D3-4913-88DD-1BAABF648786}" type="pres">
      <dgm:prSet presAssocID="{69A818AD-B385-49A9-A53E-37CEADE93AA6}" presName="rootComposite" presStyleCnt="0"/>
      <dgm:spPr/>
    </dgm:pt>
    <dgm:pt modelId="{25F83730-1927-4129-BE30-EA5E134854B8}" type="pres">
      <dgm:prSet presAssocID="{69A818AD-B385-49A9-A53E-37CEADE93AA6}" presName="rootText" presStyleLbl="node2" presStyleIdx="3" presStyleCnt="5" custScaleY="651382" custLinFactX="18100" custLinFactNeighborX="100000" custLinFactNeighborY="6416">
        <dgm:presLayoutVars>
          <dgm:chPref val="3"/>
        </dgm:presLayoutVars>
      </dgm:prSet>
      <dgm:spPr/>
    </dgm:pt>
    <dgm:pt modelId="{9EA512B1-AB14-4B8E-BF7E-093581EE859E}" type="pres">
      <dgm:prSet presAssocID="{69A818AD-B385-49A9-A53E-37CEADE93AA6}" presName="rootConnector" presStyleLbl="node2" presStyleIdx="3" presStyleCnt="5"/>
      <dgm:spPr/>
    </dgm:pt>
    <dgm:pt modelId="{778899B8-6625-4D14-B030-668AE3F5746B}" type="pres">
      <dgm:prSet presAssocID="{69A818AD-B385-49A9-A53E-37CEADE93AA6}" presName="hierChild4" presStyleCnt="0"/>
      <dgm:spPr/>
    </dgm:pt>
    <dgm:pt modelId="{22A52CE0-25DA-4E63-94D2-51F1616382E1}" type="pres">
      <dgm:prSet presAssocID="{69A818AD-B385-49A9-A53E-37CEADE93AA6}" presName="hierChild5" presStyleCnt="0"/>
      <dgm:spPr/>
    </dgm:pt>
    <dgm:pt modelId="{A88965D9-86E0-49DB-B6A1-FEABB8AFA209}" type="pres">
      <dgm:prSet presAssocID="{98F56D53-35E8-4DC7-9EBF-97C192B3E22E}" presName="Name37" presStyleLbl="parChTrans1D2" presStyleIdx="4" presStyleCnt="5"/>
      <dgm:spPr/>
    </dgm:pt>
    <dgm:pt modelId="{426D823C-CEAE-481F-A1A4-4553BD0CD942}" type="pres">
      <dgm:prSet presAssocID="{6CA05734-830D-49E7-B983-0AF0B645547F}" presName="hierRoot2" presStyleCnt="0">
        <dgm:presLayoutVars>
          <dgm:hierBranch val="init"/>
        </dgm:presLayoutVars>
      </dgm:prSet>
      <dgm:spPr/>
    </dgm:pt>
    <dgm:pt modelId="{6DD48FC5-0734-4DAA-BB02-9FC52ABDC589}" type="pres">
      <dgm:prSet presAssocID="{6CA05734-830D-49E7-B983-0AF0B645547F}" presName="rootComposite" presStyleCnt="0"/>
      <dgm:spPr/>
    </dgm:pt>
    <dgm:pt modelId="{6266661B-DF54-4F94-BD93-5626CD17F517}" type="pres">
      <dgm:prSet presAssocID="{6CA05734-830D-49E7-B983-0AF0B645547F}" presName="rootText" presStyleLbl="node2" presStyleIdx="4" presStyleCnt="5" custScaleY="661477" custLinFactX="-100000" custLinFactNeighborX="-135781" custLinFactNeighborY="2360">
        <dgm:presLayoutVars>
          <dgm:chPref val="3"/>
        </dgm:presLayoutVars>
      </dgm:prSet>
      <dgm:spPr/>
    </dgm:pt>
    <dgm:pt modelId="{1EC9625D-D560-4119-BA42-F7295D1CEC5D}" type="pres">
      <dgm:prSet presAssocID="{6CA05734-830D-49E7-B983-0AF0B645547F}" presName="rootConnector" presStyleLbl="node2" presStyleIdx="4" presStyleCnt="5"/>
      <dgm:spPr/>
    </dgm:pt>
    <dgm:pt modelId="{C59C7391-C11E-42C8-B80A-2256DFD3ACA4}" type="pres">
      <dgm:prSet presAssocID="{6CA05734-830D-49E7-B983-0AF0B645547F}" presName="hierChild4" presStyleCnt="0"/>
      <dgm:spPr/>
    </dgm:pt>
    <dgm:pt modelId="{B4F2093B-8581-45E8-82E2-7EE155FD25EF}" type="pres">
      <dgm:prSet presAssocID="{6CA05734-830D-49E7-B983-0AF0B645547F}" presName="hierChild5" presStyleCnt="0"/>
      <dgm:spPr/>
    </dgm:pt>
    <dgm:pt modelId="{AC0F58DA-8201-4C82-A020-26A7D8BC0A26}" type="pres">
      <dgm:prSet presAssocID="{8764607B-3D4E-4D43-AD13-49D96E6DBF59}" presName="hierChild3" presStyleCnt="0"/>
      <dgm:spPr/>
    </dgm:pt>
  </dgm:ptLst>
  <dgm:cxnLst>
    <dgm:cxn modelId="{54B77101-7C19-473B-AB7C-0B0568EB79A2}" srcId="{8764607B-3D4E-4D43-AD13-49D96E6DBF59}" destId="{5D1E9B5F-1F53-494D-A672-2FDFCBB9A550}" srcOrd="2" destOrd="0" parTransId="{9B044159-25BD-4D6C-BDA9-019EF2A868B2}" sibTransId="{96C7B95F-710B-4E66-B151-7FC7C2AC35EE}"/>
    <dgm:cxn modelId="{2BB8BB08-14B1-40DE-9D3C-09AECF9F9B49}" type="presOf" srcId="{69A818AD-B385-49A9-A53E-37CEADE93AA6}" destId="{25F83730-1927-4129-BE30-EA5E134854B8}" srcOrd="0" destOrd="0" presId="urn:microsoft.com/office/officeart/2005/8/layout/orgChart1"/>
    <dgm:cxn modelId="{1B927F0B-3A91-4650-9575-503A63969426}" type="presOf" srcId="{ED25CAFF-DCD6-47B7-8B81-A12AFB5D8797}" destId="{6E480E2E-ACDC-418C-BEBB-E87E50950E93}" srcOrd="0" destOrd="0" presId="urn:microsoft.com/office/officeart/2005/8/layout/orgChart1"/>
    <dgm:cxn modelId="{E737650F-0261-4D14-AC54-79BB193D4EAB}" type="presOf" srcId="{5D1E9B5F-1F53-494D-A672-2FDFCBB9A550}" destId="{0F12A8E0-54F5-4F4B-804A-920E3845CF24}" srcOrd="1" destOrd="0" presId="urn:microsoft.com/office/officeart/2005/8/layout/orgChart1"/>
    <dgm:cxn modelId="{086D8312-130B-43E6-8AB0-3045F8EB813C}" type="presOf" srcId="{8764607B-3D4E-4D43-AD13-49D96E6DBF59}" destId="{9EC7A67D-4CDE-4F04-8FEA-4625ED28BFC1}" srcOrd="1" destOrd="0" presId="urn:microsoft.com/office/officeart/2005/8/layout/orgChart1"/>
    <dgm:cxn modelId="{C745C01C-1EE4-4C66-9754-DE50C177274B}" type="presOf" srcId="{C599D429-DEA4-4EF0-89B6-73AD1B95CF7B}" destId="{594FDCB3-5117-4891-B5F8-116EFEAC211D}" srcOrd="0" destOrd="0" presId="urn:microsoft.com/office/officeart/2005/8/layout/orgChart1"/>
    <dgm:cxn modelId="{32CD9421-32CA-4E15-B633-6883F51040B8}" type="presOf" srcId="{5D1E9B5F-1F53-494D-A672-2FDFCBB9A550}" destId="{77893E00-8AB2-4E62-81BD-0FE356807BCB}" srcOrd="0" destOrd="0" presId="urn:microsoft.com/office/officeart/2005/8/layout/orgChart1"/>
    <dgm:cxn modelId="{7A24ED2B-3F7F-458D-B62F-98BB5408C81B}" type="presOf" srcId="{ED25CAFF-DCD6-47B7-8B81-A12AFB5D8797}" destId="{BB3F1288-D053-4867-B011-57889FA6E80D}" srcOrd="1" destOrd="0" presId="urn:microsoft.com/office/officeart/2005/8/layout/orgChart1"/>
    <dgm:cxn modelId="{04871D64-F397-4B65-9432-139633387BB8}" type="presOf" srcId="{0FAF0D0B-285B-4119-9AE7-674B67B95EDD}" destId="{5E7EDD58-CDD6-4E30-A255-345E0EDB2FA7}" srcOrd="1" destOrd="0" presId="urn:microsoft.com/office/officeart/2005/8/layout/orgChart1"/>
    <dgm:cxn modelId="{1D3E4265-613B-47E7-A5AB-4E76D9143333}" type="presOf" srcId="{0FAF0D0B-285B-4119-9AE7-674B67B95EDD}" destId="{365A2C09-9369-4BFE-93BE-1055C2C6C7C0}" srcOrd="0" destOrd="0" presId="urn:microsoft.com/office/officeart/2005/8/layout/orgChart1"/>
    <dgm:cxn modelId="{6E316669-678E-49EE-84D6-26D16F7952AF}" type="presOf" srcId="{6CA05734-830D-49E7-B983-0AF0B645547F}" destId="{6266661B-DF54-4F94-BD93-5626CD17F517}" srcOrd="0" destOrd="0" presId="urn:microsoft.com/office/officeart/2005/8/layout/orgChart1"/>
    <dgm:cxn modelId="{2861D069-AC04-4346-A667-782839410762}" srcId="{8764607B-3D4E-4D43-AD13-49D96E6DBF59}" destId="{0FAF0D0B-285B-4119-9AE7-674B67B95EDD}" srcOrd="1" destOrd="0" parTransId="{C599D429-DEA4-4EF0-89B6-73AD1B95CF7B}" sibTransId="{F1AA324C-04FC-4F53-A1B1-276C9E98C493}"/>
    <dgm:cxn modelId="{544FCA6A-79D3-4693-8012-CBA4A58D1882}" type="presOf" srcId="{0368C4BF-67B0-43DA-B4DD-DFC098D33A8D}" destId="{13620659-CB85-4121-A2C7-928A0EA6823F}" srcOrd="0" destOrd="0" presId="urn:microsoft.com/office/officeart/2005/8/layout/orgChart1"/>
    <dgm:cxn modelId="{7114DC50-A5B8-4D89-982F-AFA98A7ECFA6}" type="presOf" srcId="{6CA05734-830D-49E7-B983-0AF0B645547F}" destId="{1EC9625D-D560-4119-BA42-F7295D1CEC5D}" srcOrd="1" destOrd="0" presId="urn:microsoft.com/office/officeart/2005/8/layout/orgChart1"/>
    <dgm:cxn modelId="{5C6BB759-F2FF-43FC-9883-B00F3CDD2246}" srcId="{8764607B-3D4E-4D43-AD13-49D96E6DBF59}" destId="{69A818AD-B385-49A9-A53E-37CEADE93AA6}" srcOrd="3" destOrd="0" parTransId="{6F651315-BE1E-4D55-BD08-A010BDCFA30C}" sibTransId="{489681D6-973E-40BE-B656-F425FBBB90DF}"/>
    <dgm:cxn modelId="{2D92E68A-7CC6-4BFF-8927-6E9DC54755E4}" type="presOf" srcId="{6F651315-BE1E-4D55-BD08-A010BDCFA30C}" destId="{FA847C30-6636-4F98-BA13-948032F4CE7D}" srcOrd="0" destOrd="0" presId="urn:microsoft.com/office/officeart/2005/8/layout/orgChart1"/>
    <dgm:cxn modelId="{C5661193-0584-40D3-8E94-EC69DADC3A77}" type="presOf" srcId="{8764607B-3D4E-4D43-AD13-49D96E6DBF59}" destId="{6A96BCEE-A031-47E7-9252-108F0A1AF88F}" srcOrd="0" destOrd="0" presId="urn:microsoft.com/office/officeart/2005/8/layout/orgChart1"/>
    <dgm:cxn modelId="{AF0DFE97-B001-42FB-9053-F94D17240A51}" type="presOf" srcId="{98F56D53-35E8-4DC7-9EBF-97C192B3E22E}" destId="{A88965D9-86E0-49DB-B6A1-FEABB8AFA209}" srcOrd="0" destOrd="0" presId="urn:microsoft.com/office/officeart/2005/8/layout/orgChart1"/>
    <dgm:cxn modelId="{2B7C389F-7140-4EE3-83C4-89EAE65B9237}" srcId="{8764607B-3D4E-4D43-AD13-49D96E6DBF59}" destId="{6CA05734-830D-49E7-B983-0AF0B645547F}" srcOrd="4" destOrd="0" parTransId="{98F56D53-35E8-4DC7-9EBF-97C192B3E22E}" sibTransId="{D2B13C11-8CC1-489E-BE30-8794FB535695}"/>
    <dgm:cxn modelId="{A65353A8-B89C-4307-945F-F1FE39CB2BA1}" type="presOf" srcId="{9B044159-25BD-4D6C-BDA9-019EF2A868B2}" destId="{BA65B0A1-22E0-41AB-BE5E-51C7716589C0}" srcOrd="0" destOrd="0" presId="urn:microsoft.com/office/officeart/2005/8/layout/orgChart1"/>
    <dgm:cxn modelId="{640C66B8-C350-4E01-819F-F72102BE2F95}" srcId="{0368C4BF-67B0-43DA-B4DD-DFC098D33A8D}" destId="{8764607B-3D4E-4D43-AD13-49D96E6DBF59}" srcOrd="0" destOrd="0" parTransId="{0F5A9C7F-96B9-4E8C-9CBE-61ABAA035691}" sibTransId="{6752B5B0-C2A7-4D11-822E-437239C13BC0}"/>
    <dgm:cxn modelId="{EA827FC9-6993-4DD0-878C-6DD2C0AF416D}" type="presOf" srcId="{7A5E8019-54E8-473B-B76D-EC85108A64F5}" destId="{FB191BD4-3D67-46E0-A282-DF4EC9427600}" srcOrd="0" destOrd="0" presId="urn:microsoft.com/office/officeart/2005/8/layout/orgChart1"/>
    <dgm:cxn modelId="{A53014DD-A51E-4B76-99D1-78A0D15BF5EA}" srcId="{8764607B-3D4E-4D43-AD13-49D96E6DBF59}" destId="{ED25CAFF-DCD6-47B7-8B81-A12AFB5D8797}" srcOrd="0" destOrd="0" parTransId="{7A5E8019-54E8-473B-B76D-EC85108A64F5}" sibTransId="{7061450E-3229-4039-9F41-6E2EFDCB380C}"/>
    <dgm:cxn modelId="{6D7C6BE1-518D-44F6-9F1A-6BD313C5BF95}" type="presOf" srcId="{69A818AD-B385-49A9-A53E-37CEADE93AA6}" destId="{9EA512B1-AB14-4B8E-BF7E-093581EE859E}" srcOrd="1" destOrd="0" presId="urn:microsoft.com/office/officeart/2005/8/layout/orgChart1"/>
    <dgm:cxn modelId="{65134661-42D7-4331-9BDD-9B1D55A185AB}" type="presParOf" srcId="{13620659-CB85-4121-A2C7-928A0EA6823F}" destId="{EF6F07C6-0C94-4EEF-B0D4-597D8EC15BF6}" srcOrd="0" destOrd="0" presId="urn:microsoft.com/office/officeart/2005/8/layout/orgChart1"/>
    <dgm:cxn modelId="{49605BF8-DFCA-40D6-998F-544937B33BAB}" type="presParOf" srcId="{EF6F07C6-0C94-4EEF-B0D4-597D8EC15BF6}" destId="{096941BA-4806-473E-A2D8-7CE8A3FEAEAA}" srcOrd="0" destOrd="0" presId="urn:microsoft.com/office/officeart/2005/8/layout/orgChart1"/>
    <dgm:cxn modelId="{8F6B7205-4F6D-4D8F-9561-CE62F1F9B3D6}" type="presParOf" srcId="{096941BA-4806-473E-A2D8-7CE8A3FEAEAA}" destId="{6A96BCEE-A031-47E7-9252-108F0A1AF88F}" srcOrd="0" destOrd="0" presId="urn:microsoft.com/office/officeart/2005/8/layout/orgChart1"/>
    <dgm:cxn modelId="{5AA37002-EB6E-47E1-B49F-A646D750BA95}" type="presParOf" srcId="{096941BA-4806-473E-A2D8-7CE8A3FEAEAA}" destId="{9EC7A67D-4CDE-4F04-8FEA-4625ED28BFC1}" srcOrd="1" destOrd="0" presId="urn:microsoft.com/office/officeart/2005/8/layout/orgChart1"/>
    <dgm:cxn modelId="{0811A844-504E-4AAE-8309-A9CB238A89E3}" type="presParOf" srcId="{EF6F07C6-0C94-4EEF-B0D4-597D8EC15BF6}" destId="{7E5A1895-072C-44E0-90BD-E9E1981E9D2E}" srcOrd="1" destOrd="0" presId="urn:microsoft.com/office/officeart/2005/8/layout/orgChart1"/>
    <dgm:cxn modelId="{C39D63A7-F278-4E31-BB93-294126B88CD0}" type="presParOf" srcId="{7E5A1895-072C-44E0-90BD-E9E1981E9D2E}" destId="{FB191BD4-3D67-46E0-A282-DF4EC9427600}" srcOrd="0" destOrd="0" presId="urn:microsoft.com/office/officeart/2005/8/layout/orgChart1"/>
    <dgm:cxn modelId="{7A75018B-91B3-4058-889F-A842ACECA68C}" type="presParOf" srcId="{7E5A1895-072C-44E0-90BD-E9E1981E9D2E}" destId="{79E89959-8999-48E5-90EC-2661BFCAEA5D}" srcOrd="1" destOrd="0" presId="urn:microsoft.com/office/officeart/2005/8/layout/orgChart1"/>
    <dgm:cxn modelId="{618DC2AB-9F73-4C4C-A344-3DBD18BEB89E}" type="presParOf" srcId="{79E89959-8999-48E5-90EC-2661BFCAEA5D}" destId="{124A8DDB-9B51-4B33-A717-398DB49D0A99}" srcOrd="0" destOrd="0" presId="urn:microsoft.com/office/officeart/2005/8/layout/orgChart1"/>
    <dgm:cxn modelId="{69C0DB40-ED21-4EDB-A932-E2280FA074BF}" type="presParOf" srcId="{124A8DDB-9B51-4B33-A717-398DB49D0A99}" destId="{6E480E2E-ACDC-418C-BEBB-E87E50950E93}" srcOrd="0" destOrd="0" presId="urn:microsoft.com/office/officeart/2005/8/layout/orgChart1"/>
    <dgm:cxn modelId="{2F80F4E3-F6E8-48C6-A44F-0FF06E9016F5}" type="presParOf" srcId="{124A8DDB-9B51-4B33-A717-398DB49D0A99}" destId="{BB3F1288-D053-4867-B011-57889FA6E80D}" srcOrd="1" destOrd="0" presId="urn:microsoft.com/office/officeart/2005/8/layout/orgChart1"/>
    <dgm:cxn modelId="{5CD1C24E-AC59-4630-AE74-83B52671071F}" type="presParOf" srcId="{79E89959-8999-48E5-90EC-2661BFCAEA5D}" destId="{20EBEEA5-A93B-4BA1-A536-BFA7B92B554B}" srcOrd="1" destOrd="0" presId="urn:microsoft.com/office/officeart/2005/8/layout/orgChart1"/>
    <dgm:cxn modelId="{1D3E4DC1-F8A1-42F5-B1CC-6971E1460EEC}" type="presParOf" srcId="{79E89959-8999-48E5-90EC-2661BFCAEA5D}" destId="{96FD6223-0300-460F-81B7-3BA1BDAD2700}" srcOrd="2" destOrd="0" presId="urn:microsoft.com/office/officeart/2005/8/layout/orgChart1"/>
    <dgm:cxn modelId="{8D5D626B-9F3A-4AF4-BFB3-A8BA3C9C0078}" type="presParOf" srcId="{7E5A1895-072C-44E0-90BD-E9E1981E9D2E}" destId="{594FDCB3-5117-4891-B5F8-116EFEAC211D}" srcOrd="2" destOrd="0" presId="urn:microsoft.com/office/officeart/2005/8/layout/orgChart1"/>
    <dgm:cxn modelId="{BE677CD2-FDE3-4D8B-B4F4-9E54AB20D1E5}" type="presParOf" srcId="{7E5A1895-072C-44E0-90BD-E9E1981E9D2E}" destId="{680E19E6-AA66-4275-A270-FD0B467348A4}" srcOrd="3" destOrd="0" presId="urn:microsoft.com/office/officeart/2005/8/layout/orgChart1"/>
    <dgm:cxn modelId="{A7119E48-79BD-4703-9648-2DA4A416DC0D}" type="presParOf" srcId="{680E19E6-AA66-4275-A270-FD0B467348A4}" destId="{C14B2B2C-944F-483C-8197-E3E1BB2E61A8}" srcOrd="0" destOrd="0" presId="urn:microsoft.com/office/officeart/2005/8/layout/orgChart1"/>
    <dgm:cxn modelId="{92D60B1D-8C98-4705-9401-66A79CCEE148}" type="presParOf" srcId="{C14B2B2C-944F-483C-8197-E3E1BB2E61A8}" destId="{365A2C09-9369-4BFE-93BE-1055C2C6C7C0}" srcOrd="0" destOrd="0" presId="urn:microsoft.com/office/officeart/2005/8/layout/orgChart1"/>
    <dgm:cxn modelId="{D9FF36C1-C831-4AA0-9A21-E264A2F052A3}" type="presParOf" srcId="{C14B2B2C-944F-483C-8197-E3E1BB2E61A8}" destId="{5E7EDD58-CDD6-4E30-A255-345E0EDB2FA7}" srcOrd="1" destOrd="0" presId="urn:microsoft.com/office/officeart/2005/8/layout/orgChart1"/>
    <dgm:cxn modelId="{29D886B3-0F85-482A-BCA5-F7BF22207B88}" type="presParOf" srcId="{680E19E6-AA66-4275-A270-FD0B467348A4}" destId="{6CDD0F10-AA0E-4FD8-A988-941A85476865}" srcOrd="1" destOrd="0" presId="urn:microsoft.com/office/officeart/2005/8/layout/orgChart1"/>
    <dgm:cxn modelId="{CA7A3CF4-97F2-4C1B-ADD5-406D75CCFCD1}" type="presParOf" srcId="{680E19E6-AA66-4275-A270-FD0B467348A4}" destId="{1C613D67-F2C5-42CA-A05C-279E11128B8C}" srcOrd="2" destOrd="0" presId="urn:microsoft.com/office/officeart/2005/8/layout/orgChart1"/>
    <dgm:cxn modelId="{A75D497F-C3E2-4B1A-B9A9-8BE2D87B23D9}" type="presParOf" srcId="{7E5A1895-072C-44E0-90BD-E9E1981E9D2E}" destId="{BA65B0A1-22E0-41AB-BE5E-51C7716589C0}" srcOrd="4" destOrd="0" presId="urn:microsoft.com/office/officeart/2005/8/layout/orgChart1"/>
    <dgm:cxn modelId="{132EF64E-28A4-4CDD-B959-BC231D02A8B0}" type="presParOf" srcId="{7E5A1895-072C-44E0-90BD-E9E1981E9D2E}" destId="{0853E3A8-F5F2-41E4-AD43-713DE30AE2B9}" srcOrd="5" destOrd="0" presId="urn:microsoft.com/office/officeart/2005/8/layout/orgChart1"/>
    <dgm:cxn modelId="{387F124B-1190-4755-9BA3-9D617AE764F4}" type="presParOf" srcId="{0853E3A8-F5F2-41E4-AD43-713DE30AE2B9}" destId="{D7D62972-745B-43FC-A386-4923D70221C3}" srcOrd="0" destOrd="0" presId="urn:microsoft.com/office/officeart/2005/8/layout/orgChart1"/>
    <dgm:cxn modelId="{20B442F2-EC00-42AA-9A25-D19C710A47CB}" type="presParOf" srcId="{D7D62972-745B-43FC-A386-4923D70221C3}" destId="{77893E00-8AB2-4E62-81BD-0FE356807BCB}" srcOrd="0" destOrd="0" presId="urn:microsoft.com/office/officeart/2005/8/layout/orgChart1"/>
    <dgm:cxn modelId="{B7FD0BB0-8A0B-4119-B55D-18B76C6C69BC}" type="presParOf" srcId="{D7D62972-745B-43FC-A386-4923D70221C3}" destId="{0F12A8E0-54F5-4F4B-804A-920E3845CF24}" srcOrd="1" destOrd="0" presId="urn:microsoft.com/office/officeart/2005/8/layout/orgChart1"/>
    <dgm:cxn modelId="{9F817859-DF1A-442A-BC31-EF552292ADA4}" type="presParOf" srcId="{0853E3A8-F5F2-41E4-AD43-713DE30AE2B9}" destId="{9662702C-7D0F-4FD9-912C-9963CD82CC13}" srcOrd="1" destOrd="0" presId="urn:microsoft.com/office/officeart/2005/8/layout/orgChart1"/>
    <dgm:cxn modelId="{E19D55C8-83B8-463A-970E-2E355CFDA2F3}" type="presParOf" srcId="{0853E3A8-F5F2-41E4-AD43-713DE30AE2B9}" destId="{4A5BA8A3-61A8-4B3A-9BB4-BD8EFC01B089}" srcOrd="2" destOrd="0" presId="urn:microsoft.com/office/officeart/2005/8/layout/orgChart1"/>
    <dgm:cxn modelId="{22566E3C-9555-41C0-9C71-9C50B45041A6}" type="presParOf" srcId="{7E5A1895-072C-44E0-90BD-E9E1981E9D2E}" destId="{FA847C30-6636-4F98-BA13-948032F4CE7D}" srcOrd="6" destOrd="0" presId="urn:microsoft.com/office/officeart/2005/8/layout/orgChart1"/>
    <dgm:cxn modelId="{21811EBE-45E6-411D-9201-9B5F642631CA}" type="presParOf" srcId="{7E5A1895-072C-44E0-90BD-E9E1981E9D2E}" destId="{93DA8891-5DBB-4094-9384-00A7BBDBA25B}" srcOrd="7" destOrd="0" presId="urn:microsoft.com/office/officeart/2005/8/layout/orgChart1"/>
    <dgm:cxn modelId="{21571415-72EC-4346-9158-476AC2E37698}" type="presParOf" srcId="{93DA8891-5DBB-4094-9384-00A7BBDBA25B}" destId="{B9EA2721-55D3-4913-88DD-1BAABF648786}" srcOrd="0" destOrd="0" presId="urn:microsoft.com/office/officeart/2005/8/layout/orgChart1"/>
    <dgm:cxn modelId="{B868E294-78BD-4149-B303-4020150894FF}" type="presParOf" srcId="{B9EA2721-55D3-4913-88DD-1BAABF648786}" destId="{25F83730-1927-4129-BE30-EA5E134854B8}" srcOrd="0" destOrd="0" presId="urn:microsoft.com/office/officeart/2005/8/layout/orgChart1"/>
    <dgm:cxn modelId="{18CD3FFE-5684-45AE-98B7-3239395FA029}" type="presParOf" srcId="{B9EA2721-55D3-4913-88DD-1BAABF648786}" destId="{9EA512B1-AB14-4B8E-BF7E-093581EE859E}" srcOrd="1" destOrd="0" presId="urn:microsoft.com/office/officeart/2005/8/layout/orgChart1"/>
    <dgm:cxn modelId="{C559BBA2-C487-45C0-B559-E60DFD7E935B}" type="presParOf" srcId="{93DA8891-5DBB-4094-9384-00A7BBDBA25B}" destId="{778899B8-6625-4D14-B030-668AE3F5746B}" srcOrd="1" destOrd="0" presId="urn:microsoft.com/office/officeart/2005/8/layout/orgChart1"/>
    <dgm:cxn modelId="{1C03697B-7C96-4764-8ABE-B933F4F1E334}" type="presParOf" srcId="{93DA8891-5DBB-4094-9384-00A7BBDBA25B}" destId="{22A52CE0-25DA-4E63-94D2-51F1616382E1}" srcOrd="2" destOrd="0" presId="urn:microsoft.com/office/officeart/2005/8/layout/orgChart1"/>
    <dgm:cxn modelId="{9F151EEB-0965-499A-AAB3-ED6E1E51516C}" type="presParOf" srcId="{7E5A1895-072C-44E0-90BD-E9E1981E9D2E}" destId="{A88965D9-86E0-49DB-B6A1-FEABB8AFA209}" srcOrd="8" destOrd="0" presId="urn:microsoft.com/office/officeart/2005/8/layout/orgChart1"/>
    <dgm:cxn modelId="{BEDF93A6-B270-4DE4-BE05-58E10551AB04}" type="presParOf" srcId="{7E5A1895-072C-44E0-90BD-E9E1981E9D2E}" destId="{426D823C-CEAE-481F-A1A4-4553BD0CD942}" srcOrd="9" destOrd="0" presId="urn:microsoft.com/office/officeart/2005/8/layout/orgChart1"/>
    <dgm:cxn modelId="{BBA27B7B-07C1-4876-80B3-1B8B9F13C41C}" type="presParOf" srcId="{426D823C-CEAE-481F-A1A4-4553BD0CD942}" destId="{6DD48FC5-0734-4DAA-BB02-9FC52ABDC589}" srcOrd="0" destOrd="0" presId="urn:microsoft.com/office/officeart/2005/8/layout/orgChart1"/>
    <dgm:cxn modelId="{D41CC25E-ACB4-4C0C-BCE5-0E5CABB6F809}" type="presParOf" srcId="{6DD48FC5-0734-4DAA-BB02-9FC52ABDC589}" destId="{6266661B-DF54-4F94-BD93-5626CD17F517}" srcOrd="0" destOrd="0" presId="urn:microsoft.com/office/officeart/2005/8/layout/orgChart1"/>
    <dgm:cxn modelId="{34D9567F-539D-46C7-A5BD-89607736BDF6}" type="presParOf" srcId="{6DD48FC5-0734-4DAA-BB02-9FC52ABDC589}" destId="{1EC9625D-D560-4119-BA42-F7295D1CEC5D}" srcOrd="1" destOrd="0" presId="urn:microsoft.com/office/officeart/2005/8/layout/orgChart1"/>
    <dgm:cxn modelId="{5F979465-C87D-454E-914E-AC03A917D27D}" type="presParOf" srcId="{426D823C-CEAE-481F-A1A4-4553BD0CD942}" destId="{C59C7391-C11E-42C8-B80A-2256DFD3ACA4}" srcOrd="1" destOrd="0" presId="urn:microsoft.com/office/officeart/2005/8/layout/orgChart1"/>
    <dgm:cxn modelId="{5B5F12DE-426F-431C-8210-47BF9F642C89}" type="presParOf" srcId="{426D823C-CEAE-481F-A1A4-4553BD0CD942}" destId="{B4F2093B-8581-45E8-82E2-7EE155FD25EF}" srcOrd="2" destOrd="0" presId="urn:microsoft.com/office/officeart/2005/8/layout/orgChart1"/>
    <dgm:cxn modelId="{C72C7954-0922-439B-BE1E-D60E99A829E6}" type="presParOf" srcId="{EF6F07C6-0C94-4EEF-B0D4-597D8EC15BF6}" destId="{AC0F58DA-8201-4C82-A020-26A7D8BC0A2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630E2-412A-47BD-93B2-35110AC54A8A}">
      <dsp:nvSpPr>
        <dsp:cNvPr id="0" name=""/>
        <dsp:cNvSpPr/>
      </dsp:nvSpPr>
      <dsp:spPr>
        <a:xfrm rot="5400000">
          <a:off x="4515092" y="-2758298"/>
          <a:ext cx="2708856" cy="8341477"/>
        </a:xfrm>
        <a:prstGeom prst="round2SameRect">
          <a:avLst/>
        </a:prstGeom>
        <a:noFill/>
        <a:ln w="158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Тільки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підприємці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Без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найманих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працівників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дохід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до 1000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тыс.грн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Роздрібна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торгівля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з 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торгівельних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місць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на ринках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побутові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населенню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единий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податок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- 10%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прожиткового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мінімуму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sp:txBody>
      <dsp:txXfrm rot="-5400000">
        <a:off x="1698782" y="190247"/>
        <a:ext cx="8209242" cy="2444386"/>
      </dsp:txXfrm>
    </dsp:sp>
    <dsp:sp modelId="{76EC922D-87C9-47E9-AB1C-9BEF3D336E13}">
      <dsp:nvSpPr>
        <dsp:cNvPr id="0" name=""/>
        <dsp:cNvSpPr/>
      </dsp:nvSpPr>
      <dsp:spPr>
        <a:xfrm>
          <a:off x="118545" y="45170"/>
          <a:ext cx="1697962" cy="2818099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sz="24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група</a:t>
          </a:r>
          <a:endParaRPr lang="ru-RU" sz="24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433" y="128058"/>
        <a:ext cx="1532186" cy="2652323"/>
      </dsp:txXfrm>
    </dsp:sp>
    <dsp:sp modelId="{A4ABEFCB-1AAE-4631-AB51-CBCBBA82E559}">
      <dsp:nvSpPr>
        <dsp:cNvPr id="0" name=""/>
        <dsp:cNvSpPr/>
      </dsp:nvSpPr>
      <dsp:spPr>
        <a:xfrm rot="5400000">
          <a:off x="4814761" y="39199"/>
          <a:ext cx="2052196" cy="8392202"/>
        </a:xfrm>
        <a:prstGeom prst="round2SameRect">
          <a:avLst/>
        </a:prstGeom>
        <a:noFill/>
        <a:ln w="15875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Тільки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підприємці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Кількість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робітників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до 10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чол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в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т.ч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побутові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платникам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єдиного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податку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/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населенню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виробництво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/продаж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товарів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ресторанний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бізнес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дохід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до 5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млн.грн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єдиний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податок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-20%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min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зарабітних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плат  </a:t>
          </a:r>
        </a:p>
      </dsp:txBody>
      <dsp:txXfrm rot="-5400000">
        <a:off x="1644758" y="3309382"/>
        <a:ext cx="8292022" cy="1851836"/>
      </dsp:txXfrm>
    </dsp:sp>
    <dsp:sp modelId="{894DA7BE-173F-4504-A113-D1278123AD9E}">
      <dsp:nvSpPr>
        <dsp:cNvPr id="0" name=""/>
        <dsp:cNvSpPr/>
      </dsp:nvSpPr>
      <dsp:spPr>
        <a:xfrm>
          <a:off x="820" y="2989142"/>
          <a:ext cx="1643938" cy="2492317"/>
        </a:xfrm>
        <a:prstGeom prst="round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400" kern="1200" dirty="0" err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група</a:t>
          </a:r>
          <a:endParaRPr lang="ru-RU" sz="24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070" y="3069392"/>
        <a:ext cx="1483438" cy="23318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965D9-86E0-49DB-B6A1-FEABB8AFA209}">
      <dsp:nvSpPr>
        <dsp:cNvPr id="0" name=""/>
        <dsp:cNvSpPr/>
      </dsp:nvSpPr>
      <dsp:spPr>
        <a:xfrm>
          <a:off x="5357811" y="411985"/>
          <a:ext cx="91720" cy="327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260"/>
              </a:lnTo>
              <a:lnTo>
                <a:pt x="91720" y="172260"/>
              </a:lnTo>
              <a:lnTo>
                <a:pt x="91720" y="3271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847C30-6636-4F98-BA13-948032F4CE7D}">
      <dsp:nvSpPr>
        <dsp:cNvPr id="0" name=""/>
        <dsp:cNvSpPr/>
      </dsp:nvSpPr>
      <dsp:spPr>
        <a:xfrm>
          <a:off x="5357811" y="411985"/>
          <a:ext cx="3526335" cy="357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170"/>
              </a:lnTo>
              <a:lnTo>
                <a:pt x="3526335" y="202170"/>
              </a:lnTo>
              <a:lnTo>
                <a:pt x="3526335" y="3570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65B0A1-22E0-41AB-BE5E-51C7716589C0}">
      <dsp:nvSpPr>
        <dsp:cNvPr id="0" name=""/>
        <dsp:cNvSpPr/>
      </dsp:nvSpPr>
      <dsp:spPr>
        <a:xfrm>
          <a:off x="5357811" y="411985"/>
          <a:ext cx="1976119" cy="309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7"/>
              </a:lnTo>
              <a:lnTo>
                <a:pt x="1976119" y="154857"/>
              </a:lnTo>
              <a:lnTo>
                <a:pt x="1976119" y="309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FDCB3-5117-4891-B5F8-116EFEAC211D}">
      <dsp:nvSpPr>
        <dsp:cNvPr id="0" name=""/>
        <dsp:cNvSpPr/>
      </dsp:nvSpPr>
      <dsp:spPr>
        <a:xfrm>
          <a:off x="3573259" y="411985"/>
          <a:ext cx="1784552" cy="309715"/>
        </a:xfrm>
        <a:custGeom>
          <a:avLst/>
          <a:gdLst/>
          <a:ahLst/>
          <a:cxnLst/>
          <a:rect l="0" t="0" r="0" b="0"/>
          <a:pathLst>
            <a:path>
              <a:moveTo>
                <a:pt x="1784552" y="0"/>
              </a:moveTo>
              <a:lnTo>
                <a:pt x="1784552" y="154857"/>
              </a:lnTo>
              <a:lnTo>
                <a:pt x="0" y="154857"/>
              </a:lnTo>
              <a:lnTo>
                <a:pt x="0" y="309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191BD4-3D67-46E0-A282-DF4EC9427600}">
      <dsp:nvSpPr>
        <dsp:cNvPr id="0" name=""/>
        <dsp:cNvSpPr/>
      </dsp:nvSpPr>
      <dsp:spPr>
        <a:xfrm>
          <a:off x="1788706" y="411985"/>
          <a:ext cx="3569105" cy="309715"/>
        </a:xfrm>
        <a:custGeom>
          <a:avLst/>
          <a:gdLst/>
          <a:ahLst/>
          <a:cxnLst/>
          <a:rect l="0" t="0" r="0" b="0"/>
          <a:pathLst>
            <a:path>
              <a:moveTo>
                <a:pt x="3569105" y="0"/>
              </a:moveTo>
              <a:lnTo>
                <a:pt x="3569105" y="154857"/>
              </a:lnTo>
              <a:lnTo>
                <a:pt x="0" y="154857"/>
              </a:lnTo>
              <a:lnTo>
                <a:pt x="0" y="309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96BCEE-A031-47E7-9252-108F0A1AF88F}">
      <dsp:nvSpPr>
        <dsp:cNvPr id="0" name=""/>
        <dsp:cNvSpPr/>
      </dsp:nvSpPr>
      <dsp:spPr>
        <a:xfrm>
          <a:off x="4077756" y="2540"/>
          <a:ext cx="2560110" cy="4094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chemeClr val="tx1"/>
              </a:solidFill>
            </a:rPr>
            <a:t>Об</a:t>
          </a:r>
          <a:r>
            <a:rPr lang="en-US" sz="1800" b="1" kern="1200" dirty="0">
              <a:solidFill>
                <a:schemeClr val="tx1"/>
              </a:solidFill>
            </a:rPr>
            <a:t>’</a:t>
          </a:r>
          <a:r>
            <a:rPr lang="uk-UA" sz="1800" b="1" kern="1200" dirty="0" err="1">
              <a:solidFill>
                <a:schemeClr val="tx1"/>
              </a:solidFill>
            </a:rPr>
            <a:t>єкт</a:t>
          </a:r>
          <a:r>
            <a:rPr lang="uk-UA" sz="1800" b="1" kern="1200" dirty="0">
              <a:solidFill>
                <a:schemeClr val="tx1"/>
              </a:solidFill>
            </a:rPr>
            <a:t> оподаткування  ПДВ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077756" y="2540"/>
        <a:ext cx="2560110" cy="409444"/>
      </dsp:txXfrm>
    </dsp:sp>
    <dsp:sp modelId="{6E480E2E-ACDC-418C-BEBB-E87E50950E93}">
      <dsp:nvSpPr>
        <dsp:cNvPr id="0" name=""/>
        <dsp:cNvSpPr/>
      </dsp:nvSpPr>
      <dsp:spPr>
        <a:xfrm>
          <a:off x="1051287" y="721700"/>
          <a:ext cx="1474837" cy="48302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</a:rPr>
            <a:t>постачання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товарів</a:t>
          </a:r>
          <a:r>
            <a:rPr lang="ru-RU" sz="1800" kern="1200" dirty="0">
              <a:solidFill>
                <a:schemeClr val="tx1"/>
              </a:solidFill>
            </a:rPr>
            <a:t>, </a:t>
          </a:r>
          <a:r>
            <a:rPr lang="ru-RU" sz="1800" kern="1200" dirty="0" err="1">
              <a:solidFill>
                <a:schemeClr val="tx1"/>
              </a:solidFill>
            </a:rPr>
            <a:t>місце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постачання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яких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розташоване</a:t>
          </a:r>
          <a:r>
            <a:rPr lang="ru-RU" sz="1800" kern="1200" dirty="0">
              <a:solidFill>
                <a:schemeClr val="tx1"/>
              </a:solidFill>
            </a:rPr>
            <a:t> на </a:t>
          </a:r>
          <a:r>
            <a:rPr lang="ru-RU" sz="1800" kern="1200" dirty="0" err="1">
              <a:solidFill>
                <a:schemeClr val="tx1"/>
              </a:solidFill>
            </a:rPr>
            <a:t>митній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території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України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051287" y="721700"/>
        <a:ext cx="1474837" cy="4830202"/>
      </dsp:txXfrm>
    </dsp:sp>
    <dsp:sp modelId="{365A2C09-9369-4BFE-93BE-1055C2C6C7C0}">
      <dsp:nvSpPr>
        <dsp:cNvPr id="0" name=""/>
        <dsp:cNvSpPr/>
      </dsp:nvSpPr>
      <dsp:spPr>
        <a:xfrm>
          <a:off x="2835840" y="721700"/>
          <a:ext cx="1474837" cy="48302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</a:rPr>
            <a:t>постачання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послуг</a:t>
          </a:r>
          <a:r>
            <a:rPr lang="ru-RU" sz="1800" kern="1200" dirty="0">
              <a:solidFill>
                <a:schemeClr val="tx1"/>
              </a:solidFill>
            </a:rPr>
            <a:t>, </a:t>
          </a:r>
          <a:r>
            <a:rPr lang="ru-RU" sz="1800" kern="1200" dirty="0" err="1">
              <a:solidFill>
                <a:schemeClr val="tx1"/>
              </a:solidFill>
            </a:rPr>
            <a:t>місце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постачання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яких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розташоване</a:t>
          </a:r>
          <a:r>
            <a:rPr lang="ru-RU" sz="1800" kern="1200" dirty="0">
              <a:solidFill>
                <a:schemeClr val="tx1"/>
              </a:solidFill>
            </a:rPr>
            <a:t> на </a:t>
          </a:r>
          <a:r>
            <a:rPr lang="ru-RU" sz="1800" kern="1200" dirty="0" err="1">
              <a:solidFill>
                <a:schemeClr val="tx1"/>
              </a:solidFill>
            </a:rPr>
            <a:t>митній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території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України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835840" y="721700"/>
        <a:ext cx="1474837" cy="4830202"/>
      </dsp:txXfrm>
    </dsp:sp>
    <dsp:sp modelId="{77893E00-8AB2-4E62-81BD-0FE356807BCB}">
      <dsp:nvSpPr>
        <dsp:cNvPr id="0" name=""/>
        <dsp:cNvSpPr/>
      </dsp:nvSpPr>
      <dsp:spPr>
        <a:xfrm>
          <a:off x="6596512" y="721700"/>
          <a:ext cx="1474837" cy="49643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</a:rPr>
            <a:t>вивезення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товарів</a:t>
          </a:r>
          <a:r>
            <a:rPr lang="ru-RU" sz="1800" kern="1200" dirty="0">
              <a:solidFill>
                <a:schemeClr val="tx1"/>
              </a:solidFill>
            </a:rPr>
            <a:t> за </a:t>
          </a:r>
          <a:r>
            <a:rPr lang="ru-RU" sz="1800" kern="1200" dirty="0" err="1">
              <a:solidFill>
                <a:schemeClr val="tx1"/>
              </a:solidFill>
            </a:rPr>
            <a:t>межі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митної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території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України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596512" y="721700"/>
        <a:ext cx="1474837" cy="4964390"/>
      </dsp:txXfrm>
    </dsp:sp>
    <dsp:sp modelId="{25F83730-1927-4129-BE30-EA5E134854B8}">
      <dsp:nvSpPr>
        <dsp:cNvPr id="0" name=""/>
        <dsp:cNvSpPr/>
      </dsp:nvSpPr>
      <dsp:spPr>
        <a:xfrm>
          <a:off x="8146729" y="769013"/>
          <a:ext cx="1474837" cy="4803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</a:rPr>
            <a:t>постачання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послуг</a:t>
          </a:r>
          <a:r>
            <a:rPr lang="ru-RU" sz="1800" kern="1200" dirty="0">
              <a:solidFill>
                <a:schemeClr val="tx1"/>
              </a:solidFill>
            </a:rPr>
            <a:t>  </a:t>
          </a:r>
          <a:r>
            <a:rPr lang="ru-RU" sz="1800" kern="1200" dirty="0" err="1">
              <a:solidFill>
                <a:schemeClr val="tx1"/>
              </a:solidFill>
            </a:rPr>
            <a:t>з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міжнародних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перевезень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пасажирів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і</a:t>
          </a:r>
          <a:r>
            <a:rPr lang="ru-RU" sz="1800" kern="1200" dirty="0">
              <a:solidFill>
                <a:schemeClr val="tx1"/>
              </a:solidFill>
            </a:rPr>
            <a:t> багажу та </a:t>
          </a:r>
          <a:r>
            <a:rPr lang="ru-RU" sz="1800" kern="1200" dirty="0" err="1">
              <a:solidFill>
                <a:schemeClr val="tx1"/>
              </a:solidFill>
            </a:rPr>
            <a:t>вантажів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залізничним</a:t>
          </a:r>
          <a:r>
            <a:rPr lang="ru-RU" sz="1800" kern="1200" dirty="0">
              <a:solidFill>
                <a:schemeClr val="tx1"/>
              </a:solidFill>
            </a:rPr>
            <a:t>, </a:t>
          </a:r>
          <a:r>
            <a:rPr lang="ru-RU" sz="1800" kern="1200" dirty="0" err="1">
              <a:solidFill>
                <a:schemeClr val="tx1"/>
              </a:solidFill>
            </a:rPr>
            <a:t>автомобільним</a:t>
          </a:r>
          <a:r>
            <a:rPr lang="ru-RU" sz="1800" kern="1200" dirty="0">
              <a:solidFill>
                <a:schemeClr val="tx1"/>
              </a:solidFill>
            </a:rPr>
            <a:t>, </a:t>
          </a:r>
          <a:r>
            <a:rPr lang="ru-RU" sz="1800" kern="1200" dirty="0" err="1">
              <a:solidFill>
                <a:schemeClr val="tx1"/>
              </a:solidFill>
            </a:rPr>
            <a:t>морським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і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річковим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та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авіаційним</a:t>
          </a:r>
          <a:r>
            <a:rPr lang="ru-RU" sz="1800" kern="1200" dirty="0">
              <a:solidFill>
                <a:schemeClr val="tx1"/>
              </a:solidFill>
            </a:rPr>
            <a:t> транспортом</a:t>
          </a:r>
        </a:p>
      </dsp:txBody>
      <dsp:txXfrm>
        <a:off x="8146729" y="769013"/>
        <a:ext cx="1474837" cy="4803411"/>
      </dsp:txXfrm>
    </dsp:sp>
    <dsp:sp modelId="{6266661B-DF54-4F94-BD93-5626CD17F517}">
      <dsp:nvSpPr>
        <dsp:cNvPr id="0" name=""/>
        <dsp:cNvSpPr/>
      </dsp:nvSpPr>
      <dsp:spPr>
        <a:xfrm>
          <a:off x="4712113" y="739103"/>
          <a:ext cx="1474837" cy="48778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</a:rPr>
            <a:t>ввезення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товарів</a:t>
          </a:r>
          <a:r>
            <a:rPr lang="ru-RU" sz="1800" kern="1200" dirty="0">
              <a:solidFill>
                <a:schemeClr val="tx1"/>
              </a:solidFill>
            </a:rPr>
            <a:t> на </a:t>
          </a:r>
          <a:r>
            <a:rPr lang="ru-RU" sz="1800" kern="1200" dirty="0" err="1">
              <a:solidFill>
                <a:schemeClr val="tx1"/>
              </a:solidFill>
            </a:rPr>
            <a:t>митну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територію</a:t>
          </a:r>
          <a:r>
            <a:rPr lang="ru-RU" sz="1800" kern="1200" dirty="0">
              <a:solidFill>
                <a:schemeClr val="tx1"/>
              </a:solidFill>
            </a:rPr>
            <a:t> </a:t>
          </a:r>
          <a:r>
            <a:rPr lang="ru-RU" sz="1800" kern="1200" dirty="0" err="1">
              <a:solidFill>
                <a:schemeClr val="tx1"/>
              </a:solidFill>
            </a:rPr>
            <a:t>України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712113" y="739103"/>
        <a:ext cx="1474837" cy="4877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0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86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4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4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6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4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39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65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407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3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79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834234C-368C-4320-8AA2-DEB3A7BBA5CE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60D2C7C-0068-402E-A9F6-8413FD3C18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6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rkprofi.cz/img/hledame-maklere.png">
            <a:extLst>
              <a:ext uri="{FF2B5EF4-FFF2-40B4-BE49-F238E27FC236}">
                <a16:creationId xmlns:a16="http://schemas.microsoft.com/office/drawing/2014/main" id="{31D38597-71E7-4C1B-9434-DDA554446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918" y="118629"/>
            <a:ext cx="11487082" cy="673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</a:b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4277" y="118629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/>
          </a:p>
        </p:txBody>
      </p:sp>
      <p:sp>
        <p:nvSpPr>
          <p:cNvPr id="8" name="Rectangle 7"/>
          <p:cNvSpPr/>
          <p:nvPr/>
        </p:nvSpPr>
        <p:spPr>
          <a:xfrm>
            <a:off x="2414954" y="1628673"/>
            <a:ext cx="7362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Кафедра ФЕБОА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653176" y="2850103"/>
            <a:ext cx="7123871" cy="199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Сертифікаційна програма</a:t>
            </a:r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</a:rPr>
              <a:t>:</a:t>
            </a:r>
          </a:p>
          <a:p>
            <a:pPr algn="ctr"/>
            <a:endParaRPr lang="uk-UA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0" indent="0" algn="ctr">
              <a:buNone/>
            </a:pPr>
            <a:r>
              <a:rPr lang="uk-UA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</a:rPr>
              <a:t>Фінансові</a:t>
            </a:r>
            <a:r>
              <a:rPr lang="ru-RU" sz="36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</a:rPr>
              <a:t>розрахунки</a:t>
            </a:r>
            <a:r>
              <a:rPr lang="ru-RU" sz="3600" b="1" i="1" dirty="0">
                <a:solidFill>
                  <a:srgbClr val="FF0000"/>
                </a:solidFill>
              </a:rPr>
              <a:t>, </a:t>
            </a:r>
            <a:r>
              <a:rPr lang="ru-RU" sz="3600" b="1" i="1" dirty="0" err="1">
                <a:solidFill>
                  <a:srgbClr val="FF0000"/>
                </a:solidFill>
              </a:rPr>
              <a:t>облік</a:t>
            </a:r>
            <a:r>
              <a:rPr lang="ru-RU" sz="3600" b="1" i="1" dirty="0">
                <a:solidFill>
                  <a:srgbClr val="FF0000"/>
                </a:solidFill>
              </a:rPr>
              <a:t> та </a:t>
            </a:r>
            <a:r>
              <a:rPr lang="ru-RU" sz="3600" b="1" i="1" dirty="0" err="1">
                <a:solidFill>
                  <a:srgbClr val="FF0000"/>
                </a:solidFill>
              </a:rPr>
              <a:t>оподаткування</a:t>
            </a:r>
            <a:r>
              <a:rPr lang="ru-RU" sz="36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</a:rPr>
              <a:t>бізнес</a:t>
            </a:r>
            <a:r>
              <a:rPr lang="uk-UA" sz="3600" b="1" i="1" dirty="0">
                <a:solidFill>
                  <a:srgbClr val="FF0000"/>
                </a:solidFill>
              </a:rPr>
              <a:t>у</a:t>
            </a:r>
            <a:endParaRPr lang="ru-RU" sz="36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54923" y="5848980"/>
            <a:ext cx="7362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itchFamily="34" charset="0"/>
                <a:cs typeface="Arial" pitchFamily="34" charset="0"/>
              </a:rPr>
              <a:t>ХАРКІВ 2020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2ABF08-B6F8-4ADE-9FED-508A68D9C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182880"/>
            <a:ext cx="11379200" cy="58318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892387"/>
          </a:xfrm>
          <a:solidFill>
            <a:schemeClr val="bg1"/>
          </a:solidFill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Ц</a:t>
            </a:r>
            <a:r>
              <a:rPr lang="uk-UA" dirty="0" err="1">
                <a:solidFill>
                  <a:schemeClr val="tx1"/>
                </a:solidFill>
              </a:rPr>
              <a:t>ілі</a:t>
            </a:r>
            <a:r>
              <a:rPr lang="uk-UA" dirty="0">
                <a:solidFill>
                  <a:schemeClr val="tx1"/>
                </a:solidFill>
              </a:rPr>
              <a:t> сертифікаційної програми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2011681"/>
            <a:ext cx="10753725" cy="1280160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ru-RU" dirty="0" err="1"/>
              <a:t>Надати</a:t>
            </a:r>
            <a:r>
              <a:rPr lang="ru-RU" dirty="0"/>
              <a:t> студентам </a:t>
            </a:r>
            <a:r>
              <a:rPr lang="ru-RU" dirty="0" err="1"/>
              <a:t>уявлення</a:t>
            </a:r>
            <a:r>
              <a:rPr lang="ru-RU" dirty="0"/>
              <a:t> про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принципи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та </a:t>
            </a:r>
            <a:r>
              <a:rPr lang="ru-RU" dirty="0" err="1"/>
              <a:t>обліку</a:t>
            </a:r>
            <a:r>
              <a:rPr lang="ru-RU" dirty="0"/>
              <a:t> </a:t>
            </a:r>
            <a:r>
              <a:rPr lang="ru-RU" dirty="0" err="1"/>
              <a:t>підприємницької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про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розрахунків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дасть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</a:t>
            </a:r>
            <a:r>
              <a:rPr lang="ru-RU" dirty="0" err="1"/>
              <a:t>власну</a:t>
            </a:r>
            <a:r>
              <a:rPr lang="ru-RU" dirty="0"/>
              <a:t> справу.</a:t>
            </a:r>
          </a:p>
        </p:txBody>
      </p:sp>
    </p:spTree>
    <p:extLst>
      <p:ext uri="{BB962C8B-B14F-4D97-AF65-F5344CB8AC3E}">
        <p14:creationId xmlns:p14="http://schemas.microsoft.com/office/powerpoint/2010/main" val="317055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EEC6A1-5CEC-4BED-87E7-8A44D21BF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050"/>
            <a:ext cx="9753600" cy="68199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Спеціальні</a:t>
            </a:r>
            <a:r>
              <a:rPr lang="ru-RU" dirty="0">
                <a:solidFill>
                  <a:schemeClr val="tx1"/>
                </a:solidFill>
              </a:rPr>
              <a:t> (</a:t>
            </a:r>
            <a:r>
              <a:rPr lang="ru-RU" dirty="0" err="1">
                <a:solidFill>
                  <a:schemeClr val="tx1"/>
                </a:solidFill>
              </a:rPr>
              <a:t>фахові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предметні</a:t>
            </a:r>
            <a:r>
              <a:rPr lang="ru-RU" dirty="0">
                <a:solidFill>
                  <a:schemeClr val="tx1"/>
                </a:solidFill>
              </a:rPr>
              <a:t>) </a:t>
            </a:r>
            <a:r>
              <a:rPr lang="ru-RU" dirty="0" err="1">
                <a:solidFill>
                  <a:schemeClr val="tx1"/>
                </a:solidFill>
              </a:rPr>
              <a:t>компетентності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656" y="2011681"/>
            <a:ext cx="10753725" cy="1574898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0" fontAlgn="base">
              <a:buFont typeface="Wingdings" panose="05000000000000000000" pitchFamily="2" charset="2"/>
              <a:buChar char="§"/>
            </a:pPr>
            <a:r>
              <a:rPr lang="uk-UA" dirty="0"/>
              <a:t>Здатність до відображення інформації про господарські операції підприємців в бухгалтерському  та управлінському обліку, їх систематизації, узагальнення у звітності та інтерпретації для задоволення інформаційних потреб осіб, що </a:t>
            </a:r>
            <a:r>
              <a:rPr lang="ru-RU" dirty="0" err="1"/>
              <a:t>приймають</a:t>
            </a:r>
            <a:r>
              <a:rPr lang="uk-UA" dirty="0"/>
              <a:t> рішення.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740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0C9E02-C98A-4C8A-A482-00BA048C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619760"/>
            <a:ext cx="11653520" cy="59029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1266825"/>
            <a:ext cx="10772775" cy="890906"/>
          </a:xfrm>
          <a:solidFill>
            <a:schemeClr val="bg1"/>
          </a:solidFill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Результати навчання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 err="1"/>
              <a:t>визначати</a:t>
            </a:r>
            <a:r>
              <a:rPr lang="ru-RU" dirty="0"/>
              <a:t> коло </a:t>
            </a:r>
            <a:r>
              <a:rPr lang="ru-RU" dirty="0" err="1"/>
              <a:t>податків</a:t>
            </a:r>
            <a:r>
              <a:rPr lang="ru-RU" dirty="0"/>
              <a:t>, </a:t>
            </a:r>
            <a:r>
              <a:rPr lang="ru-RU" dirty="0" err="1"/>
              <a:t>платниками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суб'єкт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; </a:t>
            </a:r>
            <a:endParaRPr lang="uk-UA" dirty="0"/>
          </a:p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 err="1"/>
              <a:t>визначати</a:t>
            </a:r>
            <a:r>
              <a:rPr lang="ru-RU" dirty="0"/>
              <a:t> </a:t>
            </a:r>
            <a:r>
              <a:rPr lang="ru-RU" dirty="0" err="1"/>
              <a:t>об'єкти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за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аналітичного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; </a:t>
            </a:r>
            <a:endParaRPr lang="uk-UA" dirty="0"/>
          </a:p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/>
              <a:t>за </a:t>
            </a:r>
            <a:r>
              <a:rPr lang="ru-RU" dirty="0" err="1"/>
              <a:t>кожним</a:t>
            </a:r>
            <a:r>
              <a:rPr lang="ru-RU" dirty="0"/>
              <a:t> </a:t>
            </a:r>
            <a:r>
              <a:rPr lang="ru-RU" dirty="0" err="1"/>
              <a:t>об'єктом</a:t>
            </a:r>
            <a:r>
              <a:rPr lang="ru-RU" dirty="0"/>
              <a:t> </a:t>
            </a:r>
            <a:r>
              <a:rPr lang="ru-RU" dirty="0" err="1"/>
              <a:t>оподаткування</a:t>
            </a:r>
            <a:r>
              <a:rPr lang="ru-RU" dirty="0"/>
              <a:t> </a:t>
            </a:r>
            <a:r>
              <a:rPr lang="ru-RU" dirty="0" err="1"/>
              <a:t>визначати</a:t>
            </a:r>
            <a:r>
              <a:rPr lang="ru-RU" dirty="0"/>
              <a:t> базу </a:t>
            </a:r>
            <a:r>
              <a:rPr lang="ru-RU" dirty="0" err="1"/>
              <a:t>оподаткування</a:t>
            </a:r>
            <a:r>
              <a:rPr lang="ru-RU" dirty="0"/>
              <a:t>; </a:t>
            </a:r>
            <a:endParaRPr lang="uk-UA" dirty="0"/>
          </a:p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 err="1"/>
              <a:t>виконати</a:t>
            </a:r>
            <a:r>
              <a:rPr lang="ru-RU" dirty="0"/>
              <a:t> </a:t>
            </a:r>
            <a:r>
              <a:rPr lang="ru-RU" dirty="0" err="1"/>
              <a:t>розрахунок</a:t>
            </a:r>
            <a:r>
              <a:rPr lang="ru-RU" dirty="0"/>
              <a:t> </a:t>
            </a:r>
            <a:r>
              <a:rPr lang="ru-RU" dirty="0" err="1"/>
              <a:t>податкового</a:t>
            </a:r>
            <a:r>
              <a:rPr lang="ru-RU" dirty="0"/>
              <a:t> </a:t>
            </a:r>
            <a:r>
              <a:rPr lang="ru-RU" dirty="0" err="1"/>
              <a:t>зобов'язання</a:t>
            </a:r>
            <a:r>
              <a:rPr lang="ru-RU" dirty="0"/>
              <a:t> за </a:t>
            </a:r>
            <a:r>
              <a:rPr lang="ru-RU" dirty="0" err="1"/>
              <a:t>окремими</a:t>
            </a:r>
            <a:r>
              <a:rPr lang="ru-RU" dirty="0"/>
              <a:t> </a:t>
            </a:r>
            <a:r>
              <a:rPr lang="ru-RU" dirty="0" err="1"/>
              <a:t>податками</a:t>
            </a:r>
            <a:r>
              <a:rPr lang="ru-RU" dirty="0"/>
              <a:t>; </a:t>
            </a:r>
          </a:p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 err="1"/>
              <a:t>формувати</a:t>
            </a:r>
            <a:r>
              <a:rPr lang="ru-RU" dirty="0"/>
              <a:t> </a:t>
            </a:r>
            <a:r>
              <a:rPr lang="ru-RU" dirty="0" err="1"/>
              <a:t>первинні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;</a:t>
            </a:r>
          </a:p>
          <a:p>
            <a:pPr lvl="0" fontAlgn="base">
              <a:buFont typeface="Wingdings" panose="05000000000000000000" pitchFamily="2" charset="2"/>
              <a:buChar char="§"/>
            </a:pPr>
            <a:r>
              <a:rPr lang="ru-RU" dirty="0" err="1"/>
              <a:t>формувати</a:t>
            </a:r>
            <a:r>
              <a:rPr lang="ru-RU" dirty="0"/>
              <a:t> </a:t>
            </a:r>
            <a:r>
              <a:rPr lang="ru-RU" dirty="0" err="1"/>
              <a:t>звітність</a:t>
            </a:r>
            <a:r>
              <a:rPr lang="ru-RU" dirty="0"/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dirty="0" err="1"/>
              <a:t>формувати</a:t>
            </a:r>
            <a:r>
              <a:rPr lang="ru-RU" dirty="0"/>
              <a:t> </a:t>
            </a:r>
            <a:r>
              <a:rPr lang="ru-RU" dirty="0" err="1"/>
              <a:t>бюджети</a:t>
            </a:r>
            <a:endParaRPr lang="ru-RU" dirty="0"/>
          </a:p>
          <a:p>
            <a:pPr>
              <a:buFont typeface="Wingdings" panose="05000000000000000000" pitchFamily="2" charset="2"/>
              <a:buChar char="§"/>
            </a:pPr>
            <a:r>
              <a:rPr lang="uk-UA" dirty="0"/>
              <a:t>розуміти особливості практики здійснення обліку, аналізу, контролю,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/>
              <a:t>оподаткування діяльності підприємницької діяльності.</a:t>
            </a:r>
          </a:p>
          <a:p>
            <a:pPr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22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http://finance.liga.net/files/News/2012/03/12/27166/27166_image_large.jpg">
            <a:extLst>
              <a:ext uri="{FF2B5EF4-FFF2-40B4-BE49-F238E27FC236}">
                <a16:creationId xmlns:a16="http://schemas.microsoft.com/office/drawing/2014/main" id="{CB73A5CA-9B50-4825-AF36-8A9D33A53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85" y="345440"/>
            <a:ext cx="11933815" cy="651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3014711" y="1069546"/>
            <a:ext cx="7242982" cy="4979562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1. «</a:t>
            </a:r>
            <a:r>
              <a:rPr lang="ru-RU" b="1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Основи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оподаткування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бізнесу</a:t>
            </a:r>
            <a:r>
              <a:rPr lang="uk-UA" i="1" dirty="0">
                <a:solidFill>
                  <a:srgbClr val="FF0000"/>
                </a:solidFill>
              </a:rPr>
              <a:t>»</a:t>
            </a:r>
            <a:r>
              <a:rPr lang="uk-UA" i="1" dirty="0"/>
              <a:t> </a:t>
            </a: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ru-RU" b="1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3920939" y="3059569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4187639" y="4064809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63" y="1792"/>
                <a:ext cx="173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4567918" y="4931694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2895601" y="105333"/>
            <a:ext cx="736209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/>
          </a:p>
        </p:txBody>
      </p:sp>
      <p:sp>
        <p:nvSpPr>
          <p:cNvPr id="62" name="Rectangle 61"/>
          <p:cNvSpPr/>
          <p:nvPr/>
        </p:nvSpPr>
        <p:spPr>
          <a:xfrm>
            <a:off x="4801698" y="3140015"/>
            <a:ext cx="1802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/>
              <a:t>Єдиний</a:t>
            </a:r>
            <a:r>
              <a:rPr lang="ru-RU" b="1" i="1" dirty="0"/>
              <a:t> </a:t>
            </a:r>
            <a:r>
              <a:rPr lang="ru-RU" b="1" i="1" dirty="0" err="1"/>
              <a:t>податок</a:t>
            </a:r>
            <a:endParaRPr lang="ru-RU" b="1" i="1" dirty="0"/>
          </a:p>
        </p:txBody>
      </p:sp>
      <p:sp>
        <p:nvSpPr>
          <p:cNvPr id="63" name="Rectangle 62"/>
          <p:cNvSpPr/>
          <p:nvPr/>
        </p:nvSpPr>
        <p:spPr>
          <a:xfrm>
            <a:off x="4273364" y="4064810"/>
            <a:ext cx="5241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       ПДВ</a:t>
            </a:r>
            <a:endParaRPr lang="ru-RU" b="1" i="1" dirty="0"/>
          </a:p>
        </p:txBody>
      </p:sp>
      <p:sp>
        <p:nvSpPr>
          <p:cNvPr id="64" name="Rectangle 63"/>
          <p:cNvSpPr/>
          <p:nvPr/>
        </p:nvSpPr>
        <p:spPr>
          <a:xfrm>
            <a:off x="5100410" y="482404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i="1" dirty="0"/>
              <a:t>Оподаткування робітників- ЄСВ, податок з доходів фізичних осіб</a:t>
            </a:r>
            <a:endParaRPr lang="ru-RU" b="1" i="1" dirty="0"/>
          </a:p>
          <a:p>
            <a:r>
              <a:rPr lang="uk-UA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19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7489" y="-15475670"/>
            <a:ext cx="8305800" cy="1255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Гражданский кодекс Украины</a:t>
            </a:r>
          </a:p>
          <a:p>
            <a:r>
              <a:rPr lang="ru-RU" dirty="0"/>
              <a:t>                    С А К О Н У К Р А И Н Ы</a:t>
            </a:r>
          </a:p>
          <a:p>
            <a:endParaRPr lang="ru-RU" dirty="0"/>
          </a:p>
          <a:p>
            <a:r>
              <a:rPr lang="ru-RU" dirty="0"/>
              <a:t>                    Об акционерных обществах</a:t>
            </a:r>
          </a:p>
          <a:p>
            <a:r>
              <a:rPr lang="ru-RU" dirty="0"/>
              <a:t>С А К О Н У К Р А И Н Ы</a:t>
            </a:r>
          </a:p>
          <a:p>
            <a:endParaRPr lang="ru-RU" dirty="0"/>
          </a:p>
          <a:p>
            <a:r>
              <a:rPr lang="ru-RU" dirty="0"/>
              <a:t>                  О хозяйственных обществах</a:t>
            </a:r>
          </a:p>
          <a:p>
            <a:endParaRPr lang="ru-RU" dirty="0"/>
          </a:p>
          <a:p>
            <a:r>
              <a:rPr lang="ru-RU" dirty="0"/>
              <a:t>1. Обществом с ограниченной ответственностью является учрежденное одним или несколькими лицами общество, уставный капитал которого разделен на доли, размер которых устанавливается уставом.</a:t>
            </a:r>
          </a:p>
          <a:p>
            <a:r>
              <a:rPr lang="ru-RU" dirty="0"/>
              <a:t>2. Участники общества с ограниченной ответственностью не отвечают по его обязательствам и несут риск убытков, связанных с деятельностью общества, в пределах стоимости своих вкладов.</a:t>
            </a:r>
          </a:p>
          <a:p>
            <a:r>
              <a:rPr lang="ru-RU" dirty="0"/>
              <a:t>1. Учредительным документом общества с ограниченной ответственностью является устав.</a:t>
            </a:r>
          </a:p>
          <a:p>
            <a:r>
              <a:rPr lang="ru-RU" dirty="0"/>
              <a:t>Устав общества с ограниченной ответственностью кроме сведений, предусмотренных статьей 88 настоящего Кодекса, должен содержать сведения о: размер уставного капитала, с определением доли каждого участника; состав и компетенцию органов управления и порядок принятия ими решений; размер и порядок формирования резервного фонда; порядок передачи (перехода) долей в уставном капитале.</a:t>
            </a:r>
          </a:p>
          <a:p>
            <a:r>
              <a:rPr lang="ru-RU" dirty="0"/>
              <a:t>1. Уставный капитал общества с ограниченной ответственностью состоит из вкладов его участников. Размер уставного капитала равен сумме стоимости таких вкладов.</a:t>
            </a:r>
          </a:p>
          <a:p>
            <a:r>
              <a:rPr lang="ru-RU" dirty="0"/>
              <a:t>Уставный капитал общества определяет минимальный размер имущества общества, гарантирующего интересы его кредиторов.</a:t>
            </a:r>
          </a:p>
          <a:p>
            <a:r>
              <a:rPr lang="ru-RU" dirty="0"/>
              <a:t>1. Высшим органом общества с ограниченной ответственностью является общее собрание его участников.</a:t>
            </a:r>
          </a:p>
          <a:p>
            <a:r>
              <a:rPr lang="ru-RU" dirty="0"/>
              <a:t>2. В обществе с ограниченной ответственностью создается исполнительный орган (коллегиальный или единоличный), осуществляющий текущее руководство его деятельностью и подотчетный общему собранию его участников. Исполнительный орган общества может быть избран также и не из состава участников общества.</a:t>
            </a:r>
          </a:p>
          <a:p>
            <a:r>
              <a:rPr lang="ru-RU" dirty="0"/>
              <a:t>1. Участник общества с ограниченной ответственностью вправе продать или иным образом уступить свою долю (ее часть) в уставном капитале одному или нескольким участникам данного общества.</a:t>
            </a:r>
          </a:p>
          <a:p>
            <a:r>
              <a:rPr lang="ru-RU" dirty="0"/>
              <a:t>Статья 152. Понятие акционерного общества</a:t>
            </a:r>
          </a:p>
          <a:p>
            <a:r>
              <a:rPr lang="ru-RU" dirty="0"/>
              <a:t>1. Акционерное общество - хозяйственное общество, уставный капитал которого разделен на определенное количество долей одинаковой номинальной стоимости, корпоративные права по которым удостоверяются акциями.</a:t>
            </a:r>
          </a:p>
          <a:p>
            <a:r>
              <a:rPr lang="ru-RU" dirty="0"/>
              <a:t>{Часть первая статьи 152 в редакции Закона №</a:t>
            </a:r>
          </a:p>
          <a:p>
            <a:r>
              <a:rPr lang="ru-RU" dirty="0"/>
              <a:t>Переводчик </a:t>
            </a:r>
            <a:r>
              <a:rPr lang="ru-RU" dirty="0" err="1"/>
              <a:t>Google</a:t>
            </a:r>
            <a:r>
              <a:rPr lang="ru-RU" dirty="0"/>
              <a:t> для бизнеса –Инструменты </a:t>
            </a:r>
            <a:r>
              <a:rPr lang="ru-RU" dirty="0" err="1"/>
              <a:t>переводчикаПереводчик</a:t>
            </a:r>
            <a:r>
              <a:rPr lang="ru-RU" dirty="0"/>
              <a:t> </a:t>
            </a:r>
            <a:r>
              <a:rPr lang="ru-RU" dirty="0" err="1"/>
              <a:t>сайтовСлужба</a:t>
            </a:r>
            <a:r>
              <a:rPr lang="ru-RU" dirty="0"/>
              <a:t> "Анализ р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838200" y="1128890"/>
          <a:ext cx="10041080" cy="5484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76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rgbClr val="FF0000"/>
                </a:solidFill>
              </a:rPr>
              <a:t>Групи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платників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єдиного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податку</a:t>
            </a:r>
            <a:r>
              <a:rPr lang="ru-RU" sz="4800" b="1" dirty="0">
                <a:solidFill>
                  <a:srgbClr val="FF0000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83186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62596" y="981780"/>
            <a:ext cx="1843434" cy="2518011"/>
            <a:chOff x="114" y="2824015"/>
            <a:chExt cx="1843434" cy="1451802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14" y="2824015"/>
              <a:ext cx="1843434" cy="145180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 txBox="1"/>
            <p:nvPr/>
          </p:nvSpPr>
          <p:spPr>
            <a:xfrm>
              <a:off x="70985" y="2894886"/>
              <a:ext cx="1701692" cy="13100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</a:t>
              </a:r>
              <a:r>
                <a:rPr lang="ru-RU" sz="2400" kern="1200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група</a:t>
              </a:r>
              <a:endParaRPr lang="ru-RU" sz="2400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059287" y="981780"/>
            <a:ext cx="6750757" cy="2585040"/>
            <a:chOff x="1782817" y="3966060"/>
            <a:chExt cx="8256710" cy="1447959"/>
          </a:xfrm>
        </p:grpSpPr>
        <p:sp>
          <p:nvSpPr>
            <p:cNvPr id="8" name="Прямоугольник с двумя скругленными соседними углами 7"/>
            <p:cNvSpPr/>
            <p:nvPr/>
          </p:nvSpPr>
          <p:spPr>
            <a:xfrm rot="5400000">
              <a:off x="5217912" y="592404"/>
              <a:ext cx="1447959" cy="8195271"/>
            </a:xfrm>
            <a:prstGeom prst="round2SameRect">
              <a:avLst/>
            </a:prstGeom>
            <a:noFill/>
            <a:ln w="15875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1782817" y="4036743"/>
              <a:ext cx="8124586" cy="1306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Підприємства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підприємці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Чисельність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не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обмежена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Види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діяльності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будь-</a:t>
              </a:r>
              <a:r>
                <a:rPr lang="ru-RU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які</a:t>
              </a:r>
              <a:endParaRPr lang="ru-RU" sz="2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дохід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 7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млн.грн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.;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Є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диний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пдаток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5% 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доходів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з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урахуванням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ПДВ;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3%  </a:t>
              </a:r>
              <a:r>
                <a:rPr lang="ru-RU" sz="24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доходів</a:t>
              </a:r>
              <a:r>
                <a:rPr lang="ru-RU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ПДВ 20%.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021247" y="3751406"/>
            <a:ext cx="1726133" cy="1432345"/>
            <a:chOff x="0" y="4340268"/>
            <a:chExt cx="1726133" cy="1432345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4340268"/>
              <a:ext cx="1726133" cy="143234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 txBox="1"/>
            <p:nvPr/>
          </p:nvSpPr>
          <p:spPr>
            <a:xfrm>
              <a:off x="69921" y="4410189"/>
              <a:ext cx="1586291" cy="12925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>
                  <a:solidFill>
                    <a:srgbClr val="FF0000"/>
                  </a:solidFill>
                </a:rPr>
                <a:t>4 </a:t>
              </a:r>
              <a:r>
                <a:rPr lang="ru-RU" sz="2400" kern="1200" dirty="0" err="1">
                  <a:solidFill>
                    <a:srgbClr val="FF0000"/>
                  </a:solidFill>
                </a:rPr>
                <a:t>група</a:t>
              </a:r>
              <a:endParaRPr lang="ru-RU" sz="2400" kern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104443" y="3751406"/>
            <a:ext cx="6660446" cy="1362424"/>
            <a:chOff x="1726133" y="4483504"/>
            <a:chExt cx="7646579" cy="1145876"/>
          </a:xfrm>
        </p:grpSpPr>
        <p:sp>
          <p:nvSpPr>
            <p:cNvPr id="14" name="Прямоугольник с двумя скругленными соседними углами 13"/>
            <p:cNvSpPr/>
            <p:nvPr/>
          </p:nvSpPr>
          <p:spPr>
            <a:xfrm rot="5400000">
              <a:off x="4976485" y="1233152"/>
              <a:ext cx="1145876" cy="7646579"/>
            </a:xfrm>
            <a:prstGeom prst="round2SameRect">
              <a:avLst/>
            </a:prstGeom>
            <a:solidFill>
              <a:schemeClr val="bg1">
                <a:alpha val="35000"/>
              </a:schemeClr>
            </a:solidFill>
            <a:ln>
              <a:solidFill>
                <a:schemeClr val="tx1">
                  <a:alpha val="41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1726134" y="4539441"/>
              <a:ext cx="7590642" cy="1034002"/>
            </a:xfrm>
            <a:prstGeom prst="rect">
              <a:avLst/>
            </a:prstGeom>
            <a:ln>
              <a:solidFill>
                <a:schemeClr val="tx1">
                  <a:alpha val="41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indent="-457200" defTabSz="800100">
                <a:lnSpc>
                  <a:spcPct val="90000"/>
                </a:lnSpc>
                <a:spcAft>
                  <a:spcPct val="15000"/>
                </a:spcAft>
                <a:buChar char="••"/>
              </a:pPr>
              <a:r>
                <a:rPr lang="ru-RU" sz="2400" kern="1200" dirty="0" err="1"/>
                <a:t>Сільгоспвиробники</a:t>
              </a:r>
              <a:r>
                <a:rPr lang="ru-RU" sz="2400" kern="1200" dirty="0"/>
                <a:t> </a:t>
              </a:r>
            </a:p>
          </p:txBody>
        </p:sp>
      </p:grpSp>
      <p:sp>
        <p:nvSpPr>
          <p:cNvPr id="16" name="Заголовок 7"/>
          <p:cNvSpPr>
            <a:spLocks noGrp="1"/>
          </p:cNvSpPr>
          <p:nvPr>
            <p:ph type="title"/>
          </p:nvPr>
        </p:nvSpPr>
        <p:spPr>
          <a:xfrm>
            <a:off x="962596" y="214741"/>
            <a:ext cx="10515600" cy="76376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rgbClr val="FF0000"/>
                </a:solidFill>
              </a:rPr>
              <a:t>Групи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платників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єдиного</a:t>
            </a:r>
            <a:r>
              <a:rPr lang="ru-RU" sz="4800" b="1" dirty="0">
                <a:solidFill>
                  <a:srgbClr val="FF0000"/>
                </a:solidFill>
              </a:rPr>
              <a:t> </a:t>
            </a:r>
            <a:r>
              <a:rPr lang="ru-RU" sz="4800" b="1" dirty="0" err="1">
                <a:solidFill>
                  <a:srgbClr val="FF0000"/>
                </a:solidFill>
              </a:rPr>
              <a:t>податку</a:t>
            </a:r>
            <a:r>
              <a:rPr lang="ru-RU" sz="4800" b="1" dirty="0">
                <a:solidFill>
                  <a:srgbClr val="FF0000"/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04587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28689" y="764704"/>
          <a:ext cx="10715624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8" descr="ÐÐ°ÑÑÐ¸Ð½ÐºÐ¸ Ð¿Ð¾ Ð·Ð°Ð¿ÑÐ¾ÑÑ ÐºÐ°ÑÑÐ¸Ð½ÐºÐ¸ Ð½Ð´Ñ">
            <a:extLst>
              <a:ext uri="{FF2B5EF4-FFF2-40B4-BE49-F238E27FC236}">
                <a16:creationId xmlns:a16="http://schemas.microsoft.com/office/drawing/2014/main" id="{A93DBD42-986B-41E0-9373-EABBD41BF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1" y="955834"/>
            <a:ext cx="1479349" cy="33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907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4" descr="ÐÐ°ÑÑÐ¸Ð½ÐºÐ¸ Ð¿Ð¾ Ð·Ð°Ð¿ÑÐ¾ÑÑ ÐºÐ°ÑÑÐ¸Ð½ÐºÐ° ÑÑÐµÑ">
            <a:extLst>
              <a:ext uri="{FF2B5EF4-FFF2-40B4-BE49-F238E27FC236}">
                <a16:creationId xmlns:a16="http://schemas.microsoft.com/office/drawing/2014/main" id="{37269DA0-313A-4565-A75F-DC1ED9212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1" y="264160"/>
            <a:ext cx="11094720" cy="659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3014711" y="1069546"/>
            <a:ext cx="7242982" cy="4979562"/>
          </a:xfrm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2. «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Облік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підприємницької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діятльності</a:t>
            </a:r>
            <a:r>
              <a:rPr lang="uk-UA" i="1" dirty="0">
                <a:solidFill>
                  <a:srgbClr val="FF0000"/>
                </a:solidFill>
              </a:rPr>
              <a:t>»</a:t>
            </a:r>
            <a:r>
              <a:rPr lang="uk-UA" i="1" dirty="0"/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3470523" y="3327525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4049899" y="4410860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72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4889682" y="5466906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2895601" y="105333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480950" y="3269471"/>
            <a:ext cx="3756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prstClr val="black"/>
                </a:solidFill>
              </a:rPr>
              <a:t>Основи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організації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обліку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385587" y="4540751"/>
            <a:ext cx="5241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prstClr val="black"/>
                </a:solidFill>
              </a:rPr>
              <a:t> </a:t>
            </a:r>
            <a:r>
              <a:rPr lang="uk-UA" b="1" i="1" dirty="0">
                <a:solidFill>
                  <a:prstClr val="black"/>
                </a:solidFill>
              </a:rPr>
              <a:t>Документальне відображення операцій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137332" y="55006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solidFill>
                  <a:prstClr val="black"/>
                </a:solidFill>
              </a:rPr>
              <a:t>Звітність</a:t>
            </a:r>
            <a:r>
              <a:rPr lang="uk-UA" b="1" dirty="0">
                <a:solidFill>
                  <a:prstClr val="black"/>
                </a:solidFill>
              </a:rPr>
              <a:t> 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5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365" y="1038452"/>
            <a:ext cx="4356100" cy="434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G:\53c3e613415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803276"/>
            <a:ext cx="4968876" cy="240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G:\i_0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3213100"/>
            <a:ext cx="496887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46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36683" y="1960880"/>
            <a:ext cx="5591927" cy="454169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uk-UA" b="1" dirty="0">
                <a:solidFill>
                  <a:schemeClr val="tx1"/>
                </a:solidFill>
              </a:rPr>
              <a:t>Вимоги до складання:</a:t>
            </a:r>
          </a:p>
          <a:p>
            <a:pPr marL="457200" indent="-457200">
              <a:defRPr/>
            </a:pPr>
            <a:r>
              <a:rPr lang="uk-UA" b="1" dirty="0">
                <a:solidFill>
                  <a:schemeClr val="tx1"/>
                </a:solidFill>
              </a:rPr>
              <a:t>1)наявність обов'язкових реквізитів</a:t>
            </a:r>
          </a:p>
          <a:p>
            <a:pPr marL="457200" indent="-457200">
              <a:defRPr/>
            </a:pPr>
            <a:r>
              <a:rPr lang="uk-UA" b="1" dirty="0">
                <a:solidFill>
                  <a:schemeClr val="tx1"/>
                </a:solidFill>
              </a:rPr>
              <a:t> -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назва документа;</a:t>
            </a:r>
            <a:endParaRPr lang="ru-RU" dirty="0">
              <a:solidFill>
                <a:schemeClr val="tx1"/>
              </a:solidFill>
            </a:endParaRPr>
          </a:p>
          <a:p>
            <a:pPr marL="457200" indent="-457200">
              <a:defRPr/>
            </a:pPr>
            <a:r>
              <a:rPr lang="uk-UA" dirty="0">
                <a:solidFill>
                  <a:schemeClr val="tx1"/>
                </a:solidFill>
              </a:rPr>
              <a:t>- дата і місце складання;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- назва підприємства;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- зміст і обсяг господарських операцій, одиниця вимірювання;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- посади осіб, відповідальних за здійснення операції, і правильність її оформлення;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- особистий підпис та інші дані, що ідентифікують особу.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2) забезпечення контролю за господарськими операціями;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3) чіткість;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4)  компактність;</a:t>
            </a: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uk-UA" dirty="0">
                <a:solidFill>
                  <a:schemeClr val="tx1"/>
                </a:solidFill>
              </a:rPr>
              <a:t>5) можливість обробки</a:t>
            </a:r>
            <a:r>
              <a:rPr lang="uk-UA" sz="2000" dirty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7171" name="Picture 6" descr="G:\скачанные файлы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5501" y="3068639"/>
            <a:ext cx="3313113" cy="3240087"/>
          </a:xfrm>
          <a:noFill/>
        </p:spPr>
      </p:pic>
      <p:sp>
        <p:nvSpPr>
          <p:cNvPr id="7172" name="Прямоугольник 8"/>
          <p:cNvSpPr>
            <a:spLocks noChangeArrowheads="1"/>
          </p:cNvSpPr>
          <p:nvPr/>
        </p:nvSpPr>
        <p:spPr bwMode="auto">
          <a:xfrm>
            <a:off x="1064102" y="625946"/>
            <a:ext cx="7991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ru-RU" b="1" dirty="0"/>
              <a:t>Бухгалтерський документ </a:t>
            </a:r>
            <a:r>
              <a:rPr lang="uk-UA" altLang="ru-RU" dirty="0"/>
              <a:t>- це письмове підтвердження факту здійснення господарської операції певної форми й змісту.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9114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4" descr="ÐÐ°ÑÑÐ¸Ð½ÐºÐ¸ Ð¿Ð¾ Ð·Ð°Ð¿ÑÐ¾ÑÑ ÐºÐ°ÑÑÐ¸Ð½ÐºÐ¸ Ð¸Ð½Ð²ÐµÑÑÐ¸ÑÐ¸Ð¸">
            <a:extLst>
              <a:ext uri="{FF2B5EF4-FFF2-40B4-BE49-F238E27FC236}">
                <a16:creationId xmlns:a16="http://schemas.microsoft.com/office/drawing/2014/main" id="{1BC7019B-610F-48E3-9A0C-FD7F9DEAF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02" y="105333"/>
            <a:ext cx="10514698" cy="655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3014711" y="1069546"/>
            <a:ext cx="7242982" cy="4979562"/>
          </a:xfrm>
        </p:spPr>
        <p:txBody>
          <a:bodyPr/>
          <a:lstStyle/>
          <a:p>
            <a:pPr marL="0" indent="0" algn="ctr">
              <a:buNone/>
            </a:pPr>
            <a:r>
              <a:rPr lang="uk-UA" u="sng" dirty="0"/>
              <a:t>Освітні компоненти  </a:t>
            </a:r>
          </a:p>
          <a:p>
            <a:pPr marL="0" indent="0" algn="ctr">
              <a:buNone/>
            </a:pPr>
            <a:r>
              <a:rPr lang="uk-UA" i="1" dirty="0">
                <a:solidFill>
                  <a:srgbClr val="FF0000"/>
                </a:solidFill>
              </a:rPr>
              <a:t>3. «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Фінансові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розрахунки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бюджетування</a:t>
            </a:r>
            <a:r>
              <a:rPr lang="uk-UA" i="1" dirty="0">
                <a:solidFill>
                  <a:srgbClr val="FF0000"/>
                </a:solidFill>
              </a:rPr>
              <a:t>»</a:t>
            </a:r>
            <a:r>
              <a:rPr lang="uk-UA" i="1" dirty="0"/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/>
              <a:t>Змістовні модулі: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3470523" y="3327525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4049899" y="4410860"/>
            <a:ext cx="5559791" cy="626778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72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4856466" y="5466906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2895601" y="105333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105814" y="3363254"/>
            <a:ext cx="4651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prstClr val="black"/>
                </a:solidFill>
              </a:rPr>
              <a:t>Основи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фінансових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  <a:r>
              <a:rPr lang="ru-RU" b="1" i="1" dirty="0" err="1">
                <a:solidFill>
                  <a:prstClr val="black"/>
                </a:solidFill>
              </a:rPr>
              <a:t>розрахунків</a:t>
            </a:r>
            <a:r>
              <a:rPr lang="ru-RU" b="1" i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85587" y="4540751"/>
            <a:ext cx="5241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prstClr val="black"/>
                </a:solidFill>
              </a:rPr>
              <a:t>Бюджетування</a:t>
            </a:r>
            <a:endParaRPr lang="ru-RU" b="1" i="1" dirty="0">
              <a:solidFill>
                <a:prstClr val="black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137332" y="5430343"/>
            <a:ext cx="4627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prstClr val="black"/>
                </a:solidFill>
              </a:rPr>
              <a:t>Контроль результатів діяльності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6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34" y="280920"/>
            <a:ext cx="8596668" cy="404880"/>
          </a:xfrm>
        </p:spPr>
        <p:txBody>
          <a:bodyPr>
            <a:normAutofit/>
          </a:bodyPr>
          <a:lstStyle/>
          <a:p>
            <a:pPr algn="ctr"/>
            <a:r>
              <a:rPr lang="uk-UA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ДОХОДІВ ТА ВИТРАТ</a:t>
            </a:r>
            <a:endParaRPr lang="ru-RU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956421"/>
          <a:ext cx="11658598" cy="4781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8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31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Найменування / період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ВСЬОГО.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Доходи</a:t>
                      </a:r>
                      <a:r>
                        <a:rPr lang="uk-UA" sz="160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(Ціна х Кількість)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187492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343733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343734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187495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1062454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14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Собівартість  в </a:t>
                      </a: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т.ч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: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151850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682060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Матеріальні витрати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134180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390060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45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Витрати</a:t>
                      </a: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на оплату </a:t>
                      </a:r>
                      <a:r>
                        <a:rPr lang="ru-RU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праці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949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Загальновиробничі витрати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Валовий  </a:t>
                      </a: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прибутк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380394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799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Витрати на збут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61757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Адміністративні витрати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Прибуток 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256737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Податок на прибуток 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46213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Чистий прибуток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210524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48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3014711" y="1069546"/>
            <a:ext cx="7242982" cy="4979562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pPr algn="ctr"/>
            <a:endParaRPr lang="ru-RU" dirty="0"/>
          </a:p>
        </p:txBody>
      </p:sp>
      <p:sp>
        <p:nvSpPr>
          <p:cNvPr id="57" name="Rectangle 56"/>
          <p:cNvSpPr/>
          <p:nvPr/>
        </p:nvSpPr>
        <p:spPr>
          <a:xfrm>
            <a:off x="2895601" y="105333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12832" y="1359097"/>
            <a:ext cx="7362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Спеціальності, для яких пропонується програма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3393832" y="2675656"/>
            <a:ext cx="66000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u="sng" dirty="0"/>
              <a:t>071 </a:t>
            </a:r>
            <a:r>
              <a:rPr lang="ru-RU" sz="3600" i="1" u="sng" dirty="0"/>
              <a:t>Облік і оподаткування</a:t>
            </a:r>
          </a:p>
          <a:p>
            <a:pPr algn="ctr"/>
            <a:endParaRPr lang="ru-RU" sz="3600" dirty="0"/>
          </a:p>
          <a:p>
            <a:pPr algn="ctr"/>
            <a:r>
              <a:rPr lang="ru-RU" sz="3600" u="sng" dirty="0"/>
              <a:t>051 </a:t>
            </a:r>
            <a:r>
              <a:rPr lang="ru-RU" sz="3600" i="1" u="sng" dirty="0"/>
              <a:t>Економіка</a:t>
            </a:r>
          </a:p>
          <a:p>
            <a:pPr algn="ctr"/>
            <a:endParaRPr lang="ru-RU" sz="3600" dirty="0"/>
          </a:p>
          <a:p>
            <a:pPr algn="ctr"/>
            <a:r>
              <a:rPr lang="ru-RU" sz="3600" u="sng" dirty="0"/>
              <a:t>073 </a:t>
            </a:r>
            <a:r>
              <a:rPr lang="ru-RU" sz="3600" i="1" u="sng" dirty="0"/>
              <a:t>Менеджмент</a:t>
            </a:r>
          </a:p>
          <a:p>
            <a:pPr algn="ctr"/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076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Підприємництво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біржова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sz="36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16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3"/>
          <p:cNvSpPr>
            <a:spLocks noChangeArrowheads="1"/>
          </p:cNvSpPr>
          <p:nvPr/>
        </p:nvSpPr>
        <p:spPr bwMode="auto">
          <a:xfrm>
            <a:off x="325438" y="0"/>
            <a:ext cx="1186656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/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</a:t>
            </a:r>
            <a:r>
              <a:rPr lang="en-US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uk-UA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Оподаткування малого бізнесу - є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диний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податок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податок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доходи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фізичних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осіб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єдиний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сціальний</a:t>
            </a:r>
            <a:r>
              <a:rPr lang="ru-RU" sz="4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внесок</a:t>
            </a:r>
            <a:endParaRPr lang="ru-RU" sz="4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ÐÐ°ÑÑÐ¸Ð½ÐºÐ¸ Ð¿Ð¾ Ð·Ð°Ð¿ÑÐ¾ÑÑ ÐºÐ°ÑÑÐ¸Ð½ÐºÐ° ÑÐ°Ð±Ð¾ÑÐ½Ð¸Ðº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79" y="2922024"/>
            <a:ext cx="7411452" cy="368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254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2.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загальнодержавні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податки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податок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прибуток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податок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додану</a:t>
            </a:r>
            <a:r>
              <a:rPr lang="ru-RU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вартість</a:t>
            </a:r>
            <a:endParaRPr lang="ru-RU" sz="4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ÐÐ°ÑÑÐ¸Ð½ÐºÐ¸ Ð¿Ð¾ Ð·Ð°Ð¿ÑÐ¾ÑÑ ÐºÐ°ÑÑÐ¸Ð½ÐºÐ¸ Ð½Ð´Ñ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010" y="2794794"/>
            <a:ext cx="4764505" cy="269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43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8825" y="1339858"/>
            <a:ext cx="10914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>
                <a:latin typeface="Arial" panose="020B0604020202020204" pitchFamily="34" charset="0"/>
                <a:cs typeface="Arial" panose="020B0604020202020204" pitchFamily="34" charset="0"/>
              </a:rPr>
              <a:t>Модуль 1.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Основи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фінансових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dirty="0" err="1">
                <a:latin typeface="Arial" panose="020B0604020202020204" pitchFamily="34" charset="0"/>
                <a:cs typeface="Arial" panose="020B0604020202020204" pitchFamily="34" charset="0"/>
              </a:rPr>
              <a:t>розрахунків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14449" y="4129494"/>
            <a:ext cx="9344026" cy="125740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2100" b="0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Логіка фінансових операцій. Концепція вартості грошей у часі. Фактори, що впливають на зміну цінності грошових коштів. Прості і складні відсотки. Майбутня і справжня вартість грошей. Облік інфляції при оцінці вартості </a:t>
            </a:r>
            <a:r>
              <a:rPr lang="uk-UA" altLang="ru-RU" sz="2100" i="1" dirty="0">
                <a:solidFill>
                  <a:srgbClr val="202124"/>
                </a:solidFill>
                <a:latin typeface="inherit"/>
              </a:rPr>
              <a:t>у</a:t>
            </a:r>
            <a:r>
              <a:rPr kumimoji="0" lang="uk-UA" altLang="ru-RU" sz="2100" b="0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часі.</a:t>
            </a:r>
            <a:r>
              <a:rPr kumimoji="0" lang="uk-UA" altLang="ru-RU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ru-RU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7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519289" y="1843609"/>
            <a:ext cx="10984089" cy="44781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3205" y="273949"/>
            <a:ext cx="943386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uk-UA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Модуль 2.  Бюджетування та</a:t>
            </a:r>
          </a:p>
          <a:p>
            <a:r>
              <a:rPr lang="uk-UA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контроль результатів діяльності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00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34" y="280920"/>
            <a:ext cx="8596668" cy="404880"/>
          </a:xfrm>
        </p:spPr>
        <p:txBody>
          <a:bodyPr>
            <a:normAutofit/>
          </a:bodyPr>
          <a:lstStyle/>
          <a:p>
            <a:pPr algn="ctr"/>
            <a:r>
              <a:rPr lang="uk-UA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ДОХОДІВ ТА ВИТРАТ</a:t>
            </a:r>
            <a:endParaRPr lang="ru-RU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832801"/>
              </p:ext>
            </p:extLst>
          </p:nvPr>
        </p:nvGraphicFramePr>
        <p:xfrm>
          <a:off x="0" y="956421"/>
          <a:ext cx="11658598" cy="4781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5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9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83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31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Найменування / період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ПродукцІя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ВСЬОГО.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Доходи</a:t>
                      </a:r>
                      <a:r>
                        <a:rPr lang="uk-UA" sz="1600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(Ціна х Кількість)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187492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343733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343734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187495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1062454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14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Собівартість  в </a:t>
                      </a: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т.ч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: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151850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682060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Матеріальні витрати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134180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134180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60850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390060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455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Витрати</a:t>
                      </a: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на оплату </a:t>
                      </a:r>
                      <a:r>
                        <a:rPr lang="ru-RU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праці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949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Загальновиробничі витрати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140000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Валовий  </a:t>
                      </a:r>
                      <a:r>
                        <a:rPr lang="uk-UA" sz="16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прибутк</a:t>
                      </a: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380394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799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Витрати на збут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61757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Адміністративні витрати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61900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Прибуток 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256737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Податок на прибуток  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46213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172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Чистий прибуток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210524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269" marR="33269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683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kpi ÐºÐ°ÑÑÐ¸Ð½ÐºÐ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917400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50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58"/>
          <p:cNvSpPr>
            <a:spLocks noGrp="1"/>
          </p:cNvSpPr>
          <p:nvPr>
            <p:ph idx="1"/>
          </p:nvPr>
        </p:nvSpPr>
        <p:spPr>
          <a:xfrm>
            <a:off x="3014711" y="1069546"/>
            <a:ext cx="7242982" cy="4979562"/>
          </a:xfrm>
        </p:spPr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  <a:p>
            <a:pPr algn="ctr"/>
            <a:endParaRPr lang="ru-RU" dirty="0"/>
          </a:p>
        </p:txBody>
      </p:sp>
      <p:sp>
        <p:nvSpPr>
          <p:cNvPr id="57" name="Rectangle 56"/>
          <p:cNvSpPr/>
          <p:nvPr/>
        </p:nvSpPr>
        <p:spPr>
          <a:xfrm>
            <a:off x="2895601" y="105333"/>
            <a:ext cx="7362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Харківський національний університет міського господарства імені О.М. Бекетова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12832" y="1359097"/>
            <a:ext cx="7362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Спеціальності, для яких пропонується програма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3393832" y="2675656"/>
            <a:ext cx="66000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/>
          </a:p>
          <a:p>
            <a:pPr algn="ctr"/>
            <a:r>
              <a:rPr lang="ru-RU" sz="3600" u="sng" dirty="0"/>
              <a:t>073 </a:t>
            </a:r>
            <a:r>
              <a:rPr lang="ru-RU" sz="3600" i="1" u="sng" dirty="0"/>
              <a:t>Менеджмент</a:t>
            </a:r>
          </a:p>
          <a:p>
            <a:pPr algn="ctr"/>
            <a:endParaRPr lang="ru-RU" sz="3600" i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076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Підприємництво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торгівля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біржова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u="sng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endParaRPr lang="ru-RU" sz="3600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69220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40460</TotalTime>
  <Words>1278</Words>
  <Application>Microsoft Office PowerPoint</Application>
  <PresentationFormat>Широкоэкранный</PresentationFormat>
  <Paragraphs>277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 Light</vt:lpstr>
      <vt:lpstr>inherit</vt:lpstr>
      <vt:lpstr>Times New Roman</vt:lpstr>
      <vt:lpstr>Wingdings</vt:lpstr>
      <vt:lpstr>Метрополия</vt:lpstr>
      <vt:lpstr> </vt:lpstr>
      <vt:lpstr>Цілі сертифікаційної програми </vt:lpstr>
      <vt:lpstr>Спеціальні (фахові, предметні) компетентності</vt:lpstr>
      <vt:lpstr>Результати навчання</vt:lpstr>
      <vt:lpstr>Презентация PowerPoint</vt:lpstr>
      <vt:lpstr>Групи платників єдиного податку: </vt:lpstr>
      <vt:lpstr>Групи платників єдиного податку: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 ДОХОДІВ ТА ВИТРАТ</vt:lpstr>
      <vt:lpstr>Презентация PowerPoint</vt:lpstr>
      <vt:lpstr>Презентация PowerPoint</vt:lpstr>
      <vt:lpstr>Модуль 2. Основні загальнодержавні податки – податок на прибуток, податок на додану вартість</vt:lpstr>
      <vt:lpstr>Презентация PowerPoint</vt:lpstr>
      <vt:lpstr>Презентация PowerPoint</vt:lpstr>
      <vt:lpstr>БЮДЖЕТ ДОХОДІВ ТА ВИТРАТ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ASUS</cp:lastModifiedBy>
  <cp:revision>35</cp:revision>
  <dcterms:created xsi:type="dcterms:W3CDTF">2019-04-18T17:15:24Z</dcterms:created>
  <dcterms:modified xsi:type="dcterms:W3CDTF">2020-11-27T13:22:29Z</dcterms:modified>
</cp:coreProperties>
</file>