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264" r:id="rId3"/>
    <p:sldId id="266" r:id="rId4"/>
    <p:sldId id="265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A8D"/>
    <a:srgbClr val="53A3E6"/>
    <a:srgbClr val="ECF3F9"/>
    <a:srgbClr val="FFC900"/>
    <a:srgbClr val="129481"/>
    <a:srgbClr val="0F2741"/>
    <a:srgbClr val="001736"/>
    <a:srgbClr val="003374"/>
    <a:srgbClr val="C9A093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3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7" r="37826"/>
          <a:stretch/>
        </p:blipFill>
        <p:spPr>
          <a:xfrm>
            <a:off x="0" y="0"/>
            <a:ext cx="1444487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479" y="1465729"/>
            <a:ext cx="712387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6262" y="291547"/>
            <a:ext cx="7139087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1"/>
          <a:stretch/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</a:b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0277" y="118628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/>
          </a:p>
        </p:txBody>
      </p:sp>
      <p:sp>
        <p:nvSpPr>
          <p:cNvPr id="8" name="Rectangle 7"/>
          <p:cNvSpPr/>
          <p:nvPr/>
        </p:nvSpPr>
        <p:spPr>
          <a:xfrm>
            <a:off x="890954" y="1628672"/>
            <a:ext cx="7362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Кафедра ФЕБОА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129175" y="2850103"/>
            <a:ext cx="7123871" cy="151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Сертифікаційна програма</a:t>
            </a:r>
            <a:r>
              <a:rPr lang="uk-UA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algn="ctr"/>
            <a:endParaRPr lang="uk-UA" sz="2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0" indent="0" algn="ctr">
              <a:buNone/>
            </a:pPr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 </a:t>
            </a:r>
            <a:r>
              <a:rPr lang="uk-UA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ЦИФРОВІ ТЕХНОЛОГІЇ В БІЗНЕСІ</a:t>
            </a:r>
            <a:endParaRPr lang="ru-RU" sz="3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30923" y="5848979"/>
            <a:ext cx="7362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ХАРКІВ 2020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Ц</a:t>
            </a:r>
            <a:r>
              <a:rPr lang="uk-UA" sz="3600" b="1" dirty="0" err="1"/>
              <a:t>ілі</a:t>
            </a:r>
            <a:r>
              <a:rPr lang="uk-UA" sz="3600" b="1" dirty="0"/>
              <a:t> сертифікаційної програми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підготовка фахівців, здатних ідентифікувати та розв’язувати складні задачі і проблеми у сфері економіки та менеджменту в умовах </a:t>
            </a:r>
            <a:r>
              <a:rPr lang="uk-UA" b="1" dirty="0"/>
              <a:t>цифрової трансформації бізнес-процесів</a:t>
            </a:r>
            <a:r>
              <a:rPr lang="uk-UA" dirty="0"/>
              <a:t>, що передбачають застосування величезної кількості </a:t>
            </a:r>
            <a:r>
              <a:rPr lang="uk-UA" b="1" dirty="0"/>
              <a:t>інструментів, які надає </a:t>
            </a:r>
            <a:r>
              <a:rPr lang="uk-UA" b="1" dirty="0" err="1"/>
              <a:t>цифровізація</a:t>
            </a:r>
            <a:r>
              <a:rPr lang="uk-UA" b="1" dirty="0"/>
              <a:t> галузей і підприємств</a:t>
            </a:r>
          </a:p>
        </p:txBody>
      </p:sp>
    </p:spTree>
    <p:extLst>
      <p:ext uri="{BB962C8B-B14F-4D97-AF65-F5344CB8AC3E}">
        <p14:creationId xmlns:p14="http://schemas.microsoft.com/office/powerpoint/2010/main" val="317055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/>
              <a:t>Спеціальні</a:t>
            </a:r>
            <a:r>
              <a:rPr lang="ru-RU" sz="3600" b="1" dirty="0"/>
              <a:t> </a:t>
            </a:r>
            <a:r>
              <a:rPr lang="ru-RU" sz="3600" b="1" dirty="0" err="1"/>
              <a:t>фахові</a:t>
            </a:r>
            <a:r>
              <a:rPr lang="ru-RU" sz="3600" b="1" dirty="0"/>
              <a:t> </a:t>
            </a:r>
            <a:r>
              <a:rPr lang="ru-RU" sz="3600" b="1" dirty="0" err="1"/>
              <a:t>компетентності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uk-UA" dirty="0"/>
              <a:t>здатність розробляти цифрові стратегії, обирати та використовувати цифрові бізнес-моделі для забезпечення зростання підприємства шляхом використання сучасних цифрових технологій та достовірної інформації</a:t>
            </a:r>
          </a:p>
        </p:txBody>
      </p:sp>
    </p:spTree>
    <p:extLst>
      <p:ext uri="{BB962C8B-B14F-4D97-AF65-F5344CB8AC3E}">
        <p14:creationId xmlns:p14="http://schemas.microsoft.com/office/powerpoint/2010/main" val="3713740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Результати навчання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Вміти планувати і здійснювати модернізацію бізнес-процесів із застосуванням цифрових інструментів для планування, виконання, прогнозування й моделювання управлінських рішень в режимі реального часу</a:t>
            </a:r>
          </a:p>
        </p:txBody>
      </p:sp>
    </p:spTree>
    <p:extLst>
      <p:ext uri="{BB962C8B-B14F-4D97-AF65-F5344CB8AC3E}">
        <p14:creationId xmlns:p14="http://schemas.microsoft.com/office/powerpoint/2010/main" val="80022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1490711" y="1069546"/>
            <a:ext cx="7242982" cy="4979562"/>
          </a:xfrm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1. « Вступ до цифрової економіки»</a:t>
            </a:r>
            <a:r>
              <a:rPr lang="uk-UA" i="1" dirty="0"/>
              <a:t> 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ru-RU" b="1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396938" y="3059568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663638" y="4064809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63" y="1792"/>
                <a:ext cx="17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3222929" y="5122841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1371601" y="105332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/>
          </a:p>
        </p:txBody>
      </p:sp>
      <p:sp>
        <p:nvSpPr>
          <p:cNvPr id="62" name="Rectangle 61"/>
          <p:cNvSpPr/>
          <p:nvPr/>
        </p:nvSpPr>
        <p:spPr>
          <a:xfrm>
            <a:off x="3277697" y="3140015"/>
            <a:ext cx="3475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Поняття цифрового світу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749363" y="4064809"/>
            <a:ext cx="5241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       </a:t>
            </a:r>
            <a:r>
              <a:rPr lang="uk-UA" b="1" i="1" dirty="0"/>
              <a:t>Інтелектуалізація вирішення   економічних задач</a:t>
            </a:r>
            <a:endParaRPr lang="ru-RU" b="1" i="1" dirty="0"/>
          </a:p>
        </p:txBody>
      </p:sp>
      <p:sp>
        <p:nvSpPr>
          <p:cNvPr id="64" name="Rectangle 63"/>
          <p:cNvSpPr/>
          <p:nvPr/>
        </p:nvSpPr>
        <p:spPr>
          <a:xfrm>
            <a:off x="3800290" y="52240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i="1" dirty="0"/>
              <a:t>Інфраструктура цифрової економіки</a:t>
            </a:r>
            <a:endParaRPr lang="ru-RU" b="1" i="1" dirty="0"/>
          </a:p>
          <a:p>
            <a:r>
              <a:rPr lang="uk-UA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19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1490711" y="1069546"/>
            <a:ext cx="7242982" cy="4979562"/>
          </a:xfrm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2. «Мережна економіка»</a:t>
            </a:r>
            <a:r>
              <a:rPr lang="uk-UA" i="1" dirty="0"/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946522" y="3327524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542999" y="4384702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3182802" y="5411502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1371601" y="105332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956949" y="3269470"/>
            <a:ext cx="37561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prstClr val="black"/>
                </a:solidFill>
              </a:rPr>
              <a:t>Принципи побудови та основні</a:t>
            </a:r>
          </a:p>
          <a:p>
            <a:pPr algn="ctr"/>
            <a:r>
              <a:rPr lang="uk-UA" b="1" i="1" dirty="0">
                <a:solidFill>
                  <a:prstClr val="black"/>
                </a:solidFill>
              </a:rPr>
              <a:t> послуги мережі Інтернет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861586" y="4540751"/>
            <a:ext cx="5241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prstClr val="black"/>
                </a:solidFill>
              </a:rPr>
              <a:t> </a:t>
            </a:r>
            <a:r>
              <a:rPr lang="uk-UA" b="1" i="1" dirty="0">
                <a:solidFill>
                  <a:prstClr val="black"/>
                </a:solidFill>
              </a:rPr>
              <a:t>Цифрова трансформація підприємства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613332" y="55006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i="1" dirty="0">
                <a:solidFill>
                  <a:prstClr val="black"/>
                </a:solidFill>
              </a:rPr>
              <a:t>web-</a:t>
            </a:r>
            <a:r>
              <a:rPr lang="ru-RU" b="1" i="1" dirty="0" err="1">
                <a:solidFill>
                  <a:prstClr val="black"/>
                </a:solidFill>
              </a:rPr>
              <a:t>аналітика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uk-UA" b="1" i="1" dirty="0">
                <a:solidFill>
                  <a:prstClr val="black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3645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1490711" y="1069546"/>
            <a:ext cx="7242982" cy="4979562"/>
          </a:xfrm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3. «Цифрові активи»</a:t>
            </a:r>
            <a:r>
              <a:rPr lang="uk-UA" i="1" dirty="0"/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946522" y="3327524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360860" y="4423550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3332466" y="5466905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1371601" y="105332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581813" y="3363254"/>
            <a:ext cx="4651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prstClr val="black"/>
                </a:solidFill>
              </a:rPr>
              <a:t>Digital </a:t>
            </a:r>
            <a:r>
              <a:rPr lang="ru-RU" b="1" i="1" dirty="0" err="1">
                <a:solidFill>
                  <a:prstClr val="black"/>
                </a:solidFill>
              </a:rPr>
              <a:t>технології</a:t>
            </a:r>
            <a:r>
              <a:rPr lang="ru-RU" b="1" i="1" dirty="0">
                <a:solidFill>
                  <a:prstClr val="black"/>
                </a:solidFill>
              </a:rPr>
              <a:t> в </a:t>
            </a:r>
            <a:r>
              <a:rPr lang="ru-RU" b="1" i="1" dirty="0" err="1">
                <a:solidFill>
                  <a:prstClr val="black"/>
                </a:solidFill>
              </a:rPr>
              <a:t>бізнесі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843034" y="4473841"/>
            <a:ext cx="52416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prstClr val="black"/>
                </a:solidFill>
              </a:rPr>
              <a:t>Практичні аспекти використання технології </a:t>
            </a:r>
            <a:r>
              <a:rPr lang="uk-UA" sz="1600" b="1" i="1" dirty="0" err="1">
                <a:solidFill>
                  <a:prstClr val="black"/>
                </a:solidFill>
              </a:rPr>
              <a:t>блокчейн</a:t>
            </a:r>
            <a:endParaRPr lang="uk-UA" sz="1600" b="1" i="1" dirty="0">
              <a:solidFill>
                <a:prstClr val="black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599166" y="5449199"/>
            <a:ext cx="4627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prstClr val="black"/>
                </a:solidFill>
              </a:rPr>
              <a:t>Основи функціонування цифрового активу</a:t>
            </a:r>
            <a:endParaRPr lang="ru-RU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6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1490711" y="1069546"/>
            <a:ext cx="7242982" cy="4979562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pPr algn="ctr"/>
            <a:endParaRPr lang="ru-RU" dirty="0"/>
          </a:p>
        </p:txBody>
      </p:sp>
      <p:sp>
        <p:nvSpPr>
          <p:cNvPr id="57" name="Rectangle 56"/>
          <p:cNvSpPr/>
          <p:nvPr/>
        </p:nvSpPr>
        <p:spPr>
          <a:xfrm>
            <a:off x="1371601" y="105332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88832" y="1359097"/>
            <a:ext cx="73620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Спеціальності, для яких пропонується програма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1869832" y="2675656"/>
            <a:ext cx="66000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u="sng" dirty="0"/>
              <a:t>071 </a:t>
            </a:r>
            <a:r>
              <a:rPr lang="ru-RU" sz="3600" i="1" u="sng" dirty="0"/>
              <a:t>Облік і оподаткування</a:t>
            </a:r>
          </a:p>
          <a:p>
            <a:pPr algn="ctr"/>
            <a:endParaRPr lang="ru-RU" sz="3600" dirty="0"/>
          </a:p>
          <a:p>
            <a:pPr algn="ctr"/>
            <a:r>
              <a:rPr lang="ru-RU" sz="3600" u="sng" dirty="0"/>
              <a:t>051 </a:t>
            </a:r>
            <a:r>
              <a:rPr lang="ru-RU" sz="3600" i="1" u="sng" dirty="0"/>
              <a:t>Економіка</a:t>
            </a:r>
          </a:p>
          <a:p>
            <a:pPr algn="ctr"/>
            <a:endParaRPr lang="ru-RU" sz="3600" dirty="0"/>
          </a:p>
          <a:p>
            <a:pPr algn="ctr"/>
            <a:r>
              <a:rPr lang="ru-RU" sz="3600" u="sng" dirty="0"/>
              <a:t>073 </a:t>
            </a:r>
            <a:r>
              <a:rPr lang="ru-RU" sz="3600" i="1" u="sng" dirty="0"/>
              <a:t>Менеджмент</a:t>
            </a:r>
          </a:p>
          <a:p>
            <a:pPr algn="ctr"/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076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Підприємництво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біржова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sz="36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16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2223</TotalTime>
  <Words>265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Times New Roman</vt:lpstr>
      <vt:lpstr>Office Theme</vt:lpstr>
      <vt:lpstr> </vt:lpstr>
      <vt:lpstr>Цілі сертифікаційної програми </vt:lpstr>
      <vt:lpstr>Спеціальні фахові компетентності</vt:lpstr>
      <vt:lpstr>Результати навчання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ASUS</cp:lastModifiedBy>
  <cp:revision>104</cp:revision>
  <dcterms:created xsi:type="dcterms:W3CDTF">2016-11-18T14:12:19Z</dcterms:created>
  <dcterms:modified xsi:type="dcterms:W3CDTF">2020-11-27T13:18:18Z</dcterms:modified>
</cp:coreProperties>
</file>