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060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994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530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6280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700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143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431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1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050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9335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224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A809A-092E-4607-B4D2-FCBEF773235C}" type="datetimeFigureOut">
              <a:rPr lang="uk-UA" smtClean="0"/>
              <a:t>31.01.2019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7661-30C4-455F-B806-B9879A31217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967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53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7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64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5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7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71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4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2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944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</cp:revision>
  <dcterms:created xsi:type="dcterms:W3CDTF">2019-01-31T12:09:10Z</dcterms:created>
  <dcterms:modified xsi:type="dcterms:W3CDTF">2019-01-31T12:13:06Z</dcterms:modified>
</cp:coreProperties>
</file>