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65" r:id="rId4"/>
    <p:sldId id="260" r:id="rId5"/>
    <p:sldId id="267" r:id="rId6"/>
    <p:sldId id="26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2472E-91E8-428C-AB91-2FD773B2A86E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2C084-FD19-4C99-9A83-8BFCB8D487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496116287239891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ame.biz/" TargetMode="External"/><Relationship Id="rId5" Type="http://schemas.openxmlformats.org/officeDocument/2006/relationships/hyperlink" Target="http://growthup.com/ru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Предпринимательство и </a:t>
            </a:r>
            <a:r>
              <a:rPr lang="en-US" dirty="0" smtClean="0"/>
              <a:t>start-up</a:t>
            </a:r>
            <a:endParaRPr lang="ru-RU" dirty="0"/>
          </a:p>
        </p:txBody>
      </p:sp>
      <p:pic>
        <p:nvPicPr>
          <p:cNvPr id="5" name="Picture 2" descr="http://collabortank.com/wp-content/uploads/2015/02/startup-business-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020272" y="5229200"/>
            <a:ext cx="2123728" cy="16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Кафедра экономики предпринимательства,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бизнес-администрирования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регионального развития</a:t>
            </a:r>
          </a:p>
        </p:txBody>
      </p:sp>
      <p:pic>
        <p:nvPicPr>
          <p:cNvPr id="13315" name="Picture 3" descr="C:\Users\Nmini\Downloads\1781874_833966566667876_2771755803187745452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933056"/>
            <a:ext cx="1152128" cy="115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Вы давно планировали начать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стартап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Мечтаете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 собственном деле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Nmini\Pictures\how_much_money_does_your_startup_initially_need_to_ra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876800" cy="3255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41886" y="3284984"/>
            <a:ext cx="4602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ТОГДА ЭТОТ КУРС ДЛЯ ВАС!</a:t>
            </a:r>
            <a:endParaRPr lang="ru-RU" sz="4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изучение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 узнаете как находить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бизнес-идеи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оценивать их, как привлекать клиентов и постоянно увеличивать продажи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строить успешную бизнес-стратегию и подбирать команду.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этим курсом вы пройдете путь построения своего дела «с нуля» к управлению компанией. Никаких сложных теорий - только практические советы и примеры.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ru-RU" dirty="0" smtClean="0"/>
              <a:t>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Почему стоит решиться начать собственное дело? Почему следует начинать именно сейчас, даже если вы студент?</a:t>
            </a:r>
          </a:p>
          <a:p>
            <a:pPr>
              <a:buNone/>
            </a:pPr>
            <a:r>
              <a:rPr lang="ru-RU" dirty="0" smtClean="0"/>
              <a:t>2. Поиск успешной </a:t>
            </a:r>
            <a:r>
              <a:rPr lang="ru-RU" dirty="0" err="1" smtClean="0"/>
              <a:t>бизнес-идеи</a:t>
            </a:r>
            <a:r>
              <a:rPr lang="ru-RU" dirty="0" smtClean="0"/>
              <a:t>. Миссия новой компании.</a:t>
            </a:r>
          </a:p>
          <a:p>
            <a:pPr>
              <a:buNone/>
            </a:pPr>
            <a:r>
              <a:rPr lang="ru-RU" dirty="0" smtClean="0"/>
              <a:t>3. Построение команды и управления ею.</a:t>
            </a:r>
          </a:p>
          <a:p>
            <a:pPr>
              <a:buNone/>
            </a:pPr>
            <a:r>
              <a:rPr lang="ru-RU" dirty="0" smtClean="0"/>
              <a:t>4. Продукт, который обожают пользователи. Качество продукта. Коммуникация с клиентами. Метрики и оценка результатов.</a:t>
            </a:r>
          </a:p>
          <a:p>
            <a:pPr>
              <a:buNone/>
            </a:pPr>
            <a:r>
              <a:rPr lang="ru-RU" dirty="0" smtClean="0"/>
              <a:t>5. Трудности в начале. Как преодолеть проблемы? Как заставить СМИ говорить о вас?</a:t>
            </a:r>
          </a:p>
          <a:p>
            <a:pPr>
              <a:buNone/>
            </a:pPr>
            <a:r>
              <a:rPr lang="ru-RU" dirty="0" smtClean="0"/>
              <a:t>6. Вы - руководитель. Авторитет и влияние. Навыки лидерства.</a:t>
            </a:r>
          </a:p>
          <a:p>
            <a:pPr>
              <a:buNone/>
            </a:pPr>
            <a:r>
              <a:rPr lang="ru-RU" dirty="0" smtClean="0"/>
              <a:t>7. Как увеличить прибыль?</a:t>
            </a:r>
          </a:p>
          <a:p>
            <a:pPr>
              <a:buNone/>
            </a:pPr>
            <a:r>
              <a:rPr lang="ru-RU" dirty="0" smtClean="0"/>
              <a:t>8. Корпоративная культура компании.</a:t>
            </a:r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Оcновы</a:t>
            </a:r>
            <a:r>
              <a:rPr lang="ru-RU" dirty="0" smtClean="0"/>
              <a:t> финансового </a:t>
            </a:r>
            <a:r>
              <a:rPr lang="ru-RU" dirty="0" smtClean="0"/>
              <a:t>учета и права. Юридические аспекты. Ведение документации.</a:t>
            </a:r>
          </a:p>
          <a:p>
            <a:pPr>
              <a:buNone/>
            </a:pPr>
            <a:r>
              <a:rPr lang="ru-RU" dirty="0" smtClean="0"/>
              <a:t>10. Продажи и маркетинг. Как привлекать инвесторов?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Преподаватель(и)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35480"/>
            <a:ext cx="5842992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 smtClean="0"/>
              <a:t>Бибик</a:t>
            </a:r>
            <a:r>
              <a:rPr lang="ru-RU" b="1" dirty="0" smtClean="0"/>
              <a:t> Наталья Валерьевна </a:t>
            </a:r>
            <a:r>
              <a:rPr lang="ru-RU" dirty="0" smtClean="0"/>
              <a:t>– </a:t>
            </a:r>
            <a:r>
              <a:rPr lang="ru-RU" dirty="0" err="1" smtClean="0"/>
              <a:t>к.э.н</a:t>
            </a:r>
            <a:r>
              <a:rPr lang="ru-RU" dirty="0" smtClean="0"/>
              <a:t>., доцент кафедры. Прошла тренинг-обучение по теории технологического бизнеса от </a:t>
            </a:r>
            <a:r>
              <a:rPr lang="en-US" dirty="0" smtClean="0"/>
              <a:t>Growth Up, </a:t>
            </a:r>
            <a:r>
              <a:rPr lang="ru-RU" dirty="0" smtClean="0"/>
              <a:t>эксперт </a:t>
            </a:r>
            <a:r>
              <a:rPr lang="ru-RU" dirty="0" err="1" smtClean="0"/>
              <a:t>бизнес-инкубатора</a:t>
            </a:r>
            <a:r>
              <a:rPr lang="ru-RU" dirty="0" smtClean="0"/>
              <a:t> Университета, участница </a:t>
            </a:r>
            <a:r>
              <a:rPr lang="en-US" dirty="0" err="1" smtClean="0"/>
              <a:t>Startupcrashtest</a:t>
            </a:r>
            <a:r>
              <a:rPr lang="en-US" dirty="0" smtClean="0"/>
              <a:t> </a:t>
            </a:r>
            <a:r>
              <a:rPr lang="ru-RU" dirty="0" smtClean="0"/>
              <a:t>в Харькове.</a:t>
            </a:r>
          </a:p>
        </p:txBody>
      </p:sp>
      <p:pic>
        <p:nvPicPr>
          <p:cNvPr id="19458" name="Picture 2" descr="Bibik 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112318" cy="316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Возможности практического применения знаний</a:t>
            </a:r>
            <a:endParaRPr lang="ru-RU" sz="4000" dirty="0"/>
          </a:p>
        </p:txBody>
      </p:sp>
      <p:pic>
        <p:nvPicPr>
          <p:cNvPr id="5" name="Рисунок 4" descr="http://sctest.org/ua/wp-content/uploads/2015/08/logo_SCT_1-e14407719918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3096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3682752" cy="917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Участие в </a:t>
            </a:r>
            <a:r>
              <a:rPr lang="en-US" sz="1400" dirty="0" smtClean="0"/>
              <a:t>Startup </a:t>
            </a:r>
            <a:r>
              <a:rPr lang="en-US" sz="1400" dirty="0" err="1" smtClean="0"/>
              <a:t>crashtest</a:t>
            </a:r>
            <a:r>
              <a:rPr lang="en-US" sz="1400" dirty="0" smtClean="0"/>
              <a:t> – </a:t>
            </a:r>
            <a:r>
              <a:rPr lang="ru-RU" sz="1400" dirty="0" smtClean="0"/>
              <a:t>на котором свою бизнес-модель </a:t>
            </a:r>
            <a:r>
              <a:rPr lang="ru-RU" sz="1400" dirty="0" smtClean="0"/>
              <a:t>может проверить каждый желающий. Выступления включают </a:t>
            </a:r>
            <a:r>
              <a:rPr lang="ru-RU" sz="1400" dirty="0" smtClean="0"/>
              <a:t>презентацию и ответы на вопросы зала</a:t>
            </a:r>
            <a:r>
              <a:rPr lang="ru-RU" sz="1600" dirty="0" smtClean="0"/>
              <a:t>. </a:t>
            </a:r>
            <a:r>
              <a:rPr lang="en-US" sz="1600" dirty="0" smtClean="0">
                <a:hlinkClick r:id="rId3"/>
              </a:rPr>
              <a:t>https://www.facebook.com/events/496116287239891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7" name="Shape 28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851920" y="3429000"/>
            <a:ext cx="5076056" cy="14821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611560" y="3573016"/>
            <a:ext cx="3096344" cy="2232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наличия конкретной идеи у каждого студента есть возможность совместно с преподавателем презентовать ее  </a:t>
            </a:r>
            <a:r>
              <a:rPr lang="ru-RU" sz="1400" dirty="0" smtClean="0"/>
              <a:t>Акселератору </a:t>
            </a:r>
            <a:r>
              <a:rPr lang="ru-RU" sz="1400" dirty="0" err="1"/>
              <a:t>GrowthUP</a:t>
            </a:r>
            <a:r>
              <a:rPr lang="ru-RU" sz="1400" dirty="0"/>
              <a:t> – первый украинский бизнес-акселератор, сфокусированный на работе с технологическими </a:t>
            </a:r>
            <a:r>
              <a:rPr lang="ru-RU" sz="1400" dirty="0" err="1"/>
              <a:t>стартапами</a:t>
            </a:r>
            <a:r>
              <a:rPr lang="ru-RU" sz="1400" dirty="0"/>
              <a:t>. </a:t>
            </a:r>
            <a:r>
              <a:rPr lang="en-US" sz="1400" dirty="0" smtClean="0">
                <a:hlinkClick r:id="rId5"/>
              </a:rPr>
              <a:t>http://growthup.com/ru</a:t>
            </a:r>
            <a:endParaRPr lang="ru-RU" sz="14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611560" y="5805264"/>
            <a:ext cx="3096344" cy="7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Практическое </a:t>
            </a:r>
            <a:r>
              <a:rPr lang="ru-RU" sz="1600" dirty="0"/>
              <a:t>внедрение</a:t>
            </a:r>
            <a:r>
              <a:rPr lang="ru-RU" sz="1400" dirty="0" smtClean="0"/>
              <a:t> своих идей в бизнес инкубаторе Университета </a:t>
            </a:r>
            <a:r>
              <a:rPr lang="en-US" sz="1400" dirty="0" smtClean="0">
                <a:hlinkClick r:id="rId6"/>
              </a:rPr>
              <a:t>http://kname.biz/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10" name="Рисунок 9" descr="Business incubator for students BIS 09 02 20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976696"/>
            <a:ext cx="2242542" cy="18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Присоединяйтесь!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Знания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полученные на курсе, могут стать вашим первым шагом к собственному бизнесу.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333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Предпринимательство и start-up</vt:lpstr>
      <vt:lpstr>Слайд 2</vt:lpstr>
      <vt:lpstr>Что дает изучение курса</vt:lpstr>
      <vt:lpstr>ПРОГРАММА КУРСА</vt:lpstr>
      <vt:lpstr>Преподаватель(и)</vt:lpstr>
      <vt:lpstr>Возможности практического применения знаний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Предпринимательство и start-up</dc:title>
  <dc:creator>Nmini</dc:creator>
  <cp:lastModifiedBy>Nmini</cp:lastModifiedBy>
  <cp:revision>2</cp:revision>
  <dcterms:created xsi:type="dcterms:W3CDTF">2016-05-01T12:58:49Z</dcterms:created>
  <dcterms:modified xsi:type="dcterms:W3CDTF">2016-05-01T22:20:07Z</dcterms:modified>
</cp:coreProperties>
</file>