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24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692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112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278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8576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384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12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013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14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38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213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0E913-887C-41C1-8E08-8DD42D7E56DB}" type="datetimeFigureOut">
              <a:rPr lang="ru-RU" smtClean="0"/>
              <a:t>27.01.2017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8AFCE-1330-4CB2-9999-E8B385F2D1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859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41354" y="404664"/>
            <a:ext cx="504016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tx1">
                      <a:lumMod val="75000"/>
                      <a:lumOff val="2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 О Г І К А</a:t>
            </a:r>
            <a:endParaRPr lang="uk-UA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tx1">
                    <a:lumMod val="75000"/>
                    <a:lumOff val="2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2962" y="2060848"/>
            <a:ext cx="8496944" cy="4524315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Викладач:</a:t>
            </a:r>
          </a:p>
          <a:p>
            <a:pPr algn="ctr"/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доцент, кандидат філософських наук</a:t>
            </a:r>
          </a:p>
          <a:p>
            <a:pPr algn="ctr"/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Садовніков Олег Костянтинович</a:t>
            </a:r>
          </a:p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tx1">
                      <a:lumMod val="75000"/>
                      <a:lumOff val="25000"/>
                      <a:alpha val="6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Кафедра філософії і політології</a:t>
            </a:r>
            <a:endParaRPr lang="uk-UA" sz="4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01600">
                  <a:schemeClr val="tx1">
                    <a:lumMod val="75000"/>
                    <a:lumOff val="25000"/>
                    <a:alpha val="6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356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43428" y="0"/>
            <a:ext cx="56005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tx1">
                      <a:lumMod val="75000"/>
                      <a:lumOff val="2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 О Г І К А, </a:t>
            </a:r>
            <a:endParaRPr lang="uk-UA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tx1">
                    <a:lumMod val="75000"/>
                    <a:lumOff val="2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446369"/>
            <a:ext cx="8496944" cy="4524315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походить від грецького слова «</a:t>
            </a:r>
            <a:r>
              <a:rPr lang="en-US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LOGOS</a:t>
            </a:r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 - думка, слово, розум, та використовується для позначення сукупності правил, за якими  відбувається процес мислення.</a:t>
            </a:r>
          </a:p>
        </p:txBody>
      </p:sp>
    </p:spTree>
    <p:extLst>
      <p:ext uri="{BB962C8B-B14F-4D97-AF65-F5344CB8AC3E}">
        <p14:creationId xmlns:p14="http://schemas.microsoft.com/office/powerpoint/2010/main" val="382246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8549" y="0"/>
            <a:ext cx="52950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tx1">
                      <a:lumMod val="75000"/>
                      <a:lumOff val="2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 О Г І К А </a:t>
            </a:r>
            <a:endParaRPr lang="uk-UA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tx1">
                    <a:lumMod val="75000"/>
                    <a:lumOff val="2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431855"/>
            <a:ext cx="8496944" cy="526297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як наукова дисціплина передбачає лекційний </a:t>
            </a:r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курс,</a:t>
            </a:r>
          </a:p>
          <a:p>
            <a:pPr algn="ctr"/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 </a:t>
            </a:r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якому надаються найбільш суттеві та загальні </a:t>
            </a:r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положення, </a:t>
            </a:r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спрямовані на розуміння процесу мислення, його структури та форми. </a:t>
            </a:r>
          </a:p>
        </p:txBody>
      </p:sp>
    </p:spTree>
    <p:extLst>
      <p:ext uri="{BB962C8B-B14F-4D97-AF65-F5344CB8AC3E}">
        <p14:creationId xmlns:p14="http://schemas.microsoft.com/office/powerpoint/2010/main" val="382257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96194" y="0"/>
            <a:ext cx="52950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tx1">
                      <a:lumMod val="75000"/>
                      <a:lumOff val="2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 О Г І К А </a:t>
            </a:r>
            <a:endParaRPr lang="uk-UA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tx1">
                    <a:lumMod val="75000"/>
                    <a:lumOff val="2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431855"/>
            <a:ext cx="8496944" cy="526297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як наукова дисціплина передбачає також практичні  заняття, на яких відпрацювуються навички </a:t>
            </a:r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роботи </a:t>
            </a:r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 поняттями, </a:t>
            </a:r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складання вірних суджень та вірних умовиводів. </a:t>
            </a:r>
            <a:endParaRPr lang="uk-UA" sz="4800" b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48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2766" y="-171400"/>
            <a:ext cx="52950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tx1">
                      <a:lumMod val="75000"/>
                      <a:lumOff val="2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 О Г І К А </a:t>
            </a:r>
            <a:endParaRPr lang="uk-UA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tx1">
                    <a:lumMod val="75000"/>
                    <a:lumOff val="2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052736"/>
            <a:ext cx="9144000" cy="526297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викладається в інтерактивній формі, залучаються різноманітні логічні вправи та завдання, спрямовані на практичне використання здобутих знань у науковой, навчальной та повсякденній сферах. </a:t>
            </a:r>
          </a:p>
        </p:txBody>
      </p:sp>
    </p:spTree>
    <p:extLst>
      <p:ext uri="{BB962C8B-B14F-4D97-AF65-F5344CB8AC3E}">
        <p14:creationId xmlns:p14="http://schemas.microsoft.com/office/powerpoint/2010/main" val="320044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495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71244" y="-171400"/>
            <a:ext cx="52950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tx1">
                      <a:lumMod val="75000"/>
                      <a:lumOff val="2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 О Г І К А </a:t>
            </a:r>
            <a:endParaRPr lang="uk-UA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tx1">
                    <a:lumMod val="75000"/>
                    <a:lumOff val="2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052736"/>
            <a:ext cx="9144000" cy="6001643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є необхідною для вивчення тому, що у наявних формах розкриває рух думки від незнання до знання; надає можливість відрізняти хибне від істинного; спрямовує мислення на находження істини найкоротшим шляхом. </a:t>
            </a:r>
          </a:p>
        </p:txBody>
      </p:sp>
    </p:spTree>
    <p:extLst>
      <p:ext uri="{BB962C8B-B14F-4D97-AF65-F5344CB8AC3E}">
        <p14:creationId xmlns:p14="http://schemas.microsoft.com/office/powerpoint/2010/main" val="147424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495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7816" y="0"/>
            <a:ext cx="52950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tx1">
                      <a:lumMod val="75000"/>
                      <a:lumOff val="2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 О Г І К А </a:t>
            </a:r>
            <a:endParaRPr lang="uk-UA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tx1">
                    <a:lumMod val="75000"/>
                    <a:lumOff val="2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052736"/>
            <a:ext cx="9144000" cy="526297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Логічний досвід – це експеримент, що проведений над самим собою, щоб розкрити протиріччя. </a:t>
            </a:r>
          </a:p>
          <a:p>
            <a:pPr algn="r"/>
            <a:r>
              <a:rPr lang="ru-RU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Жан </a:t>
            </a:r>
            <a:r>
              <a:rPr lang="ru-RU" sz="4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Піаж</a:t>
            </a:r>
            <a:endParaRPr lang="ru-RU" sz="48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Логіка є анатомія мислення.</a:t>
            </a:r>
          </a:p>
          <a:p>
            <a:pPr algn="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Джон Локк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359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9472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96194" y="0"/>
            <a:ext cx="52950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tx1">
                      <a:lumMod val="75000"/>
                      <a:lumOff val="2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 О Г І К А </a:t>
            </a:r>
            <a:endParaRPr lang="uk-UA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tx1">
                    <a:lumMod val="75000"/>
                    <a:lumOff val="2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400799"/>
            <a:ext cx="9144000" cy="4524315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Логіка – сорочка смирення фантазії.</a:t>
            </a:r>
          </a:p>
          <a:p>
            <a:pPr algn="r"/>
            <a:r>
              <a:rPr lang="ru-RU" sz="4800" b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Хельмар</a:t>
            </a:r>
            <a:r>
              <a:rPr lang="ru-RU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Нар</a:t>
            </a:r>
            <a:r>
              <a:rPr lang="uk-UA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r"/>
            <a:endParaRPr lang="uk-UA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Страх – ворог логіки.</a:t>
            </a:r>
          </a:p>
          <a:p>
            <a:pPr algn="r"/>
            <a:r>
              <a:rPr lang="ru-RU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Фрэнк Синатра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680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9472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96194" y="0"/>
            <a:ext cx="52950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8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tx1">
                      <a:lumMod val="75000"/>
                      <a:lumOff val="2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Л О Г І К А </a:t>
            </a:r>
            <a:endParaRPr lang="uk-UA" sz="8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tx1">
                    <a:lumMod val="75000"/>
                    <a:lumOff val="2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400799"/>
            <a:ext cx="9144000" cy="304698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Дякую за увагу!</a:t>
            </a:r>
          </a:p>
          <a:p>
            <a:pPr algn="ctr"/>
            <a:endParaRPr lang="uk-UA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Сподіваюсь на сумісну</a:t>
            </a:r>
          </a:p>
          <a:p>
            <a:pPr algn="ctr"/>
            <a:r>
              <a:rPr lang="uk-UA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та </a:t>
            </a:r>
            <a:r>
              <a:rPr lang="uk-UA" sz="4800" b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плідну працю!</a:t>
            </a:r>
            <a:endParaRPr lang="ru-RU" sz="4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99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257</Words>
  <Application>Microsoft Office PowerPoint</Application>
  <PresentationFormat>Экран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кафедра</dc:creator>
  <cp:lastModifiedBy>Admin</cp:lastModifiedBy>
  <cp:revision>11</cp:revision>
  <dcterms:created xsi:type="dcterms:W3CDTF">2017-01-27T08:54:43Z</dcterms:created>
  <dcterms:modified xsi:type="dcterms:W3CDTF">2017-01-27T12:17:37Z</dcterms:modified>
</cp:coreProperties>
</file>