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2" r:id="rId6"/>
    <p:sldId id="264" r:id="rId7"/>
    <p:sldId id="265" r:id="rId8"/>
    <p:sldId id="266" r:id="rId9"/>
    <p:sldId id="267" r:id="rId10"/>
    <p:sldId id="268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Голубой и Кремовый Коллаж Социальное и Эмоциональное Обучение SEL Упражнения на Адаптацию Презентация на Тему Образо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001056" cy="642942"/>
          </a:xfrm>
        </p:spPr>
        <p:txBody>
          <a:bodyPr>
            <a:normAutofit fontScale="90000"/>
          </a:bodyPr>
          <a:lstStyle/>
          <a:p>
            <a:r>
              <a:rPr lang="uk-UA" sz="4900" dirty="0" smtClean="0"/>
              <a:t>Як психологія використовується у Вашому повсякденному житті?</a:t>
            </a:r>
            <a:endParaRPr lang="uk-UA" sz="4900" dirty="0"/>
          </a:p>
        </p:txBody>
      </p:sp>
      <p:pic>
        <p:nvPicPr>
          <p:cNvPr id="10" name="Содержимое 9" descr="Голубой и Кремовый Коллаж Социальное и Эмоциональное Обучение SEL Упражнения на Адаптацию Презентация на Тему Образования (3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Які переваги вивчення психології?</a:t>
            </a:r>
            <a:endParaRPr lang="uk-UA" dirty="0"/>
          </a:p>
        </p:txBody>
      </p:sp>
      <p:pic>
        <p:nvPicPr>
          <p:cNvPr id="11" name="Содержимое 10" descr="Голубой и Кремовый Коллаж Социальное и Эмоциональное Обучение SEL Упражнения на Адаптацию Презентация на Тему Образования (29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uk-UA" sz="3200" dirty="0" smtClean="0"/>
              <a:t>Вивчення психології дозволить Вам краще зрозуміти, як тіло і розум </a:t>
            </a:r>
            <a:r>
              <a:rPr lang="en-US" sz="3200" dirty="0" smtClean="0"/>
              <a:t>“</a:t>
            </a:r>
            <a:r>
              <a:rPr lang="uk-UA" sz="3200" dirty="0" smtClean="0"/>
              <a:t>працюють </a:t>
            </a:r>
            <a:r>
              <a:rPr lang="uk-UA" sz="3200" dirty="0" err="1" smtClean="0"/>
              <a:t>разом”</a:t>
            </a:r>
            <a:r>
              <a:rPr lang="uk-UA" sz="3200" dirty="0" smtClean="0"/>
              <a:t> </a:t>
            </a:r>
            <a:endParaRPr lang="uk-UA" sz="3200" dirty="0"/>
          </a:p>
        </p:txBody>
      </p:sp>
      <p:pic>
        <p:nvPicPr>
          <p:cNvPr id="8" name="Содержимое 7" descr="Голубой и Кремовый Коллаж Социальное и Эмоциональное Обучение SEL Упражнения на Адаптацию Презентация на Тему Образования (2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dirty="0" smtClean="0"/>
              <a:t>Головна причина </a:t>
            </a:r>
            <a:r>
              <a:rPr lang="uk-UA" dirty="0" smtClean="0"/>
              <a:t>чому потрібно вивчати психологію:</a:t>
            </a:r>
            <a:endParaRPr lang="uk-UA" dirty="0"/>
          </a:p>
        </p:txBody>
      </p:sp>
      <p:pic>
        <p:nvPicPr>
          <p:cNvPr id="6" name="Содержимое 5" descr="Голубой и Кремовый Коллаж Социальное и Эмоциональное Обучение SEL Упражнения на Адаптацию Презентация на Тему Образования (3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Змістові модулі курсу </a:t>
            </a:r>
            <a:r>
              <a:rPr lang="en-US" dirty="0" smtClean="0"/>
              <a:t>“</a:t>
            </a:r>
            <a:r>
              <a:rPr lang="uk-UA" dirty="0" smtClean="0"/>
              <a:t>ПСИХОЛОГІЯ</a:t>
            </a:r>
            <a:r>
              <a:rPr lang="en-US" dirty="0" smtClean="0"/>
              <a:t>”</a:t>
            </a:r>
            <a:endParaRPr lang="uk-UA" dirty="0"/>
          </a:p>
        </p:txBody>
      </p:sp>
      <p:pic>
        <p:nvPicPr>
          <p:cNvPr id="4" name="Содержимое 3" descr="Голубой и Кремовый Коллаж Социальное и Эмоциональное Обучение SEL Упражнения на Адаптацию Презентация на Тему Образования (10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dirty="0" smtClean="0"/>
              <a:t>Обираючи курс </a:t>
            </a:r>
            <a:r>
              <a:rPr lang="en-US" dirty="0" smtClean="0"/>
              <a:t>“</a:t>
            </a:r>
            <a:r>
              <a:rPr lang="uk-UA" dirty="0" smtClean="0"/>
              <a:t>ПСИХОЛОГІЯ</a:t>
            </a:r>
            <a:r>
              <a:rPr lang="en-US" dirty="0" smtClean="0"/>
              <a:t>”</a:t>
            </a:r>
            <a:endParaRPr lang="ru-RU" dirty="0"/>
          </a:p>
        </p:txBody>
      </p:sp>
      <p:pic>
        <p:nvPicPr>
          <p:cNvPr id="5" name="Содержимое 4" descr="Голубой и Кремовый Коллаж Социальное и Эмоциональное Обучение SEL Упражнения на Адаптацию Презентация на Тему Образования (21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олубой и Кремовый Коллаж Социальное и Эмоциональное Обучение SEL Упражнения на Адаптацию Презентация на Тему Образования (13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71472" y="1000108"/>
            <a:ext cx="8046156" cy="4525963"/>
          </a:xfrm>
        </p:spPr>
      </p:pic>
      <p:sp>
        <p:nvSpPr>
          <p:cNvPr id="3" name="Прямоугольник 2"/>
          <p:cNvSpPr/>
          <p:nvPr/>
        </p:nvSpPr>
        <p:spPr>
          <a:xfrm>
            <a:off x="571472" y="5715016"/>
            <a:ext cx="5000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/>
              <a:t>центральний</a:t>
            </a:r>
            <a:r>
              <a:rPr lang="ru-RU" dirty="0" smtClean="0"/>
              <a:t> корпус, 3 поверх, </a:t>
            </a:r>
            <a:r>
              <a:rPr lang="ru-RU" dirty="0" err="1" smtClean="0"/>
              <a:t>аудиторія</a:t>
            </a:r>
            <a:r>
              <a:rPr lang="ru-RU" dirty="0" smtClean="0"/>
              <a:t> 314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786446" y="5715016"/>
            <a:ext cx="278608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https://mp.kname.edu.ua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altLang="uk-UA" dirty="0" smtClean="0"/>
              <a:t>Заняття проводять досвідчені фахівці</a:t>
            </a:r>
            <a:r>
              <a:rPr lang="uk-UA" altLang="uk-UA" dirty="0" smtClean="0">
                <a:latin typeface="Arial" panose="020B0604020202020204" pitchFamily="34" charset="0"/>
              </a:rPr>
              <a:t>:</a:t>
            </a:r>
            <a:endParaRPr lang="uk-UA" dirty="0"/>
          </a:p>
        </p:txBody>
      </p:sp>
      <p:pic>
        <p:nvPicPr>
          <p:cNvPr id="4" name="Содержимое 3" descr="Голубой и Кремовый Коллаж Социальное и Эмоциональное Обучение SEL Упражнения на Адаптацию Презентация на Тему Образования (1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Голубой и Кремовый Коллаж Социальное и Эмоциональное Обучение SEL Упражнения на Адаптацию Презентация на Тему Образования (15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42910" y="1142984"/>
            <a:ext cx="8046156" cy="45259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62</Words>
  <Application>Microsoft Office PowerPoint</Application>
  <PresentationFormat>Экран (4:3)</PresentationFormat>
  <Paragraphs>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Як психологія використовується у Вашому повсякденному житті?</vt:lpstr>
      <vt:lpstr>Які переваги вивчення психології?</vt:lpstr>
      <vt:lpstr>Вивчення психології дозволить Вам краще зрозуміти, як тіло і розум “працюють разом” </vt:lpstr>
      <vt:lpstr>Головна причина чому потрібно вивчати психологію:</vt:lpstr>
      <vt:lpstr>Змістові модулі курсу “ПСИХОЛОГІЯ”</vt:lpstr>
      <vt:lpstr>Обираючи курс “ПСИХОЛОГІЯ”</vt:lpstr>
      <vt:lpstr>Слайд 8</vt:lpstr>
      <vt:lpstr>Заняття проводять досвідчені фахівці: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Artemka</dc:creator>
  <cp:lastModifiedBy>Artemka</cp:lastModifiedBy>
  <cp:revision>43</cp:revision>
  <dcterms:created xsi:type="dcterms:W3CDTF">2022-02-09T23:30:01Z</dcterms:created>
  <dcterms:modified xsi:type="dcterms:W3CDTF">2022-02-10T14:59:42Z</dcterms:modified>
</cp:coreProperties>
</file>