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276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909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1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014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79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67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67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10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91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54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07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58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FF2C8-4E54-4B88-9950-2AD87626C1A6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EDA96-0B67-410E-8FE6-A99EFAAE6F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05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chem.kname.edu.ua/index.php/uk/o-kafedre/sostav-kafedr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849891" y="24947"/>
            <a:ext cx="7200291" cy="1600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Times New Roman" pitchFamily="18" charset="0"/>
                <a:cs typeface="+mn-cs"/>
              </a:rPr>
              <a:t>Харківський національний університет міського господарства імені О.М. Бекетова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Times New Roman" pitchFamily="18" charset="0"/>
                <a:cs typeface="+mn-cs"/>
              </a:rPr>
              <a:t>Кафедра хімії та інтегрованих технологій</a:t>
            </a:r>
          </a:p>
        </p:txBody>
      </p:sp>
      <p:pic>
        <p:nvPicPr>
          <p:cNvPr id="5" name="Рисунок 7" descr="himiya_LOGO2_en-ua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14546" r="16466" b="17697"/>
          <a:stretch>
            <a:fillRect/>
          </a:stretch>
        </p:blipFill>
        <p:spPr bwMode="auto">
          <a:xfrm>
            <a:off x="0" y="0"/>
            <a:ext cx="1849891" cy="182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126513" y="2720049"/>
            <a:ext cx="50275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Сертифікатна програма </a:t>
            </a:r>
          </a:p>
          <a:p>
            <a:pPr algn="ctr">
              <a:lnSpc>
                <a:spcPct val="150000"/>
              </a:lnSpc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Наноструктуровані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матеріали»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41459" y="6205824"/>
            <a:ext cx="1739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2021/2022 </a:t>
            </a:r>
            <a:r>
              <a:rPr lang="uk-U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595" y="70684"/>
            <a:ext cx="3275835" cy="16379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0" y="1899662"/>
            <a:ext cx="7064829" cy="4712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593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297714" y="188686"/>
            <a:ext cx="1649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Передмова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2138" y="650351"/>
            <a:ext cx="114368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роки одним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авіаційної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ракетної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електроніки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озброення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наноструктурованих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нанокомпозитів,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принципах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структуроутворення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нанорозмірному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55600"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Базові принципи та ідеї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наноструктуризації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людство взяло із речей створених живою природою, на основі яких навчилося створювати нові унікальні сполуки та матеріали. В рамках курсу студенти розглянуть класифікацію та методи одержання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наночасток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наноматеріалів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нанокомпозитів. Освоять технології проєктування наноструктурованих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нанокомпозиційних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матеріалів, визначення їх властивостей та областей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в хімічній інженерії.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062"/>
          <a:stretch/>
        </p:blipFill>
        <p:spPr>
          <a:xfrm>
            <a:off x="423079" y="3522283"/>
            <a:ext cx="5430930" cy="30626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523" y="3399450"/>
            <a:ext cx="5467789" cy="150364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27" y="5025924"/>
            <a:ext cx="2788085" cy="151235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608" y="5168610"/>
            <a:ext cx="2413105" cy="133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6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4261" y="197363"/>
            <a:ext cx="5263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сертифікатної програми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729743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Сертифікатна програма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Наноструктуровані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матеріали»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 з трьох логічно-послідовних дисциплін, наведених нижче, в рамках яких студенти будуть набувати знання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основ використання існуючих та створення нових наноструктурованих матеріалів з комплексом унікальних властивостей. Загальний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об'єм дисциплін 12 кредитів. Семестри навчання – 5, 6 та 7.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8781" y="2381818"/>
            <a:ext cx="4783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Кластерізація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твердих тілах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07612" y="2928039"/>
            <a:ext cx="8384387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предмету студенти розглянуть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нанокластерів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систем на їх основі, технології їх одержання та методи вивчення властивостей. </a:t>
            </a:r>
          </a:p>
          <a:p>
            <a:pPr indent="363538" algn="just">
              <a:lnSpc>
                <a:spcPct val="150000"/>
              </a:lnSpc>
            </a:pP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Навчаться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прогнозувати властивості матеріалів залежно від складу та структури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нанокластерів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їх структурі та обирати методи проектування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наноструктурованих матеріалів.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навчання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вести пошук новітньої науково-технічної інформації з розробки, дослідження та використання нових наноструктурованих матеріалів для хімічної інженерії з використання сучасних засобів пошуку.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контролю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залік., 5 семестр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621" y="3100412"/>
            <a:ext cx="1796298" cy="127275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80" y="4442394"/>
            <a:ext cx="3597039" cy="227512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5" r="13217"/>
          <a:stretch/>
        </p:blipFill>
        <p:spPr>
          <a:xfrm>
            <a:off x="118564" y="3100412"/>
            <a:ext cx="1705361" cy="127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3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09141" y="77128"/>
            <a:ext cx="7750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 перетворення в аморфних та </a:t>
            </a:r>
            <a:r>
              <a:rPr lang="uk-UA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нанокристалічних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системах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65602" y="832212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предмету студенти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вивчать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особливості структури аморфних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нанокристалічних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матеріалів.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Вивчать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 самоорганізації часток та створення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фрактальних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 для одержання нових матеріалів з комплексом унікальних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важкосумісних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властивостей.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Освоять методи розрахунків термодинамічних процесів одержання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наноматеріалів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шляхи впливу на кінетику даного процесу.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навчання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Вміти удосконалювати свої професійний рівень у напрямку освоєння нових методів розробки та передових технологій одержання нових матеріалів в напрямку хімічної інженерії.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контролю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залік., 6 семестр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13385" y="3595264"/>
            <a:ext cx="4542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Нанокомпозиційні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матеріали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09141" y="4055639"/>
            <a:ext cx="792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1938" algn="just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Відмінністю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нанокомпозиційних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матеріалів є те, що додавання невеликої кількості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наночасток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матеріалу суттєво змінюють властивості самого матеріалу. Студенти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навчаться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прогнозувати властивості керамічних полімерних та інших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нанокомпозиційних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матеріалів та покриттів в залежності від його складу та властивостей вихідних матеріалів.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1938" algn="just"/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Вміти розробляти нові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нанокомпозиційні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матеріали та покриття для хімічної інженерії та визначати їх властивості.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контролю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залік., 7 семестр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9" y="110027"/>
            <a:ext cx="3993288" cy="20924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335" y="2278743"/>
            <a:ext cx="1185862" cy="12464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72" y="2278743"/>
            <a:ext cx="1277958" cy="12464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2278743"/>
            <a:ext cx="1274499" cy="12464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71"/>
          <a:stretch/>
        </p:blipFill>
        <p:spPr>
          <a:xfrm>
            <a:off x="116113" y="3694534"/>
            <a:ext cx="3962395" cy="115419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4"/>
          <a:stretch/>
        </p:blipFill>
        <p:spPr>
          <a:xfrm>
            <a:off x="92049" y="4894591"/>
            <a:ext cx="2015385" cy="140995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8"/>
          <a:stretch/>
        </p:blipFill>
        <p:spPr>
          <a:xfrm>
            <a:off x="2144896" y="4894591"/>
            <a:ext cx="1945842" cy="140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9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23746" y="211877"/>
            <a:ext cx="2373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 курсу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12571" y="673542"/>
            <a:ext cx="93762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Воронов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Геннадій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Костянтинович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кафедри хімії та інтегрованих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технологій, кандидат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технічних наук,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 інтереси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скло та склокерамічні матеріали, емалі,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енерго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та ресурсозберігаючі технології,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наноструктуровані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матеріали, жаростійкі покриття та ін.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Детальніше: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chem.kname.edu.ua/index.php/uk/o-kafedre/sostav-kafedry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76407" y="3418104"/>
            <a:ext cx="92417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Пилипенко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Олексій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Іванович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кафедри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хімії та інтегрованих технологій, кандидат технічних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доцент.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 інтереси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електрохімічні покриття, оксидування та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електрополірування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металів, корозійне руйнування матеріалів,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наноматеріали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матеріали для техніки та електроніки та ін.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Детальніше: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chem.kname.edu.ua/index.php/uk/o-kafedre/sostav-kafedry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9" b="14526"/>
          <a:stretch/>
        </p:blipFill>
        <p:spPr>
          <a:xfrm>
            <a:off x="429466" y="673542"/>
            <a:ext cx="1936081" cy="24325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10"/>
          <a:stretch/>
        </p:blipFill>
        <p:spPr>
          <a:xfrm>
            <a:off x="429466" y="3418104"/>
            <a:ext cx="1936081" cy="243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0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533</Words>
  <Application>Microsoft Office PowerPoint</Application>
  <PresentationFormat>Широкоэкранный</PresentationFormat>
  <Paragraphs>30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52</cp:revision>
  <dcterms:created xsi:type="dcterms:W3CDTF">2022-02-02T09:17:12Z</dcterms:created>
  <dcterms:modified xsi:type="dcterms:W3CDTF">2022-02-02T15:32:42Z</dcterms:modified>
</cp:coreProperties>
</file>